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62" r:id="rId5"/>
    <p:sldId id="267" r:id="rId6"/>
    <p:sldId id="280" r:id="rId7"/>
    <p:sldId id="270" r:id="rId8"/>
    <p:sldId id="282" r:id="rId9"/>
    <p:sldId id="261" r:id="rId10"/>
    <p:sldId id="274" r:id="rId11"/>
    <p:sldId id="268" r:id="rId12"/>
    <p:sldId id="281" r:id="rId13"/>
    <p:sldId id="271" r:id="rId14"/>
    <p:sldId id="273" r:id="rId15"/>
    <p:sldId id="259" r:id="rId16"/>
    <p:sldId id="285" r:id="rId17"/>
    <p:sldId id="276" r:id="rId18"/>
    <p:sldId id="272" r:id="rId19"/>
    <p:sldId id="264" r:id="rId20"/>
    <p:sldId id="260" r:id="rId21"/>
    <p:sldId id="269" r:id="rId22"/>
    <p:sldId id="279" r:id="rId23"/>
    <p:sldId id="263" r:id="rId24"/>
    <p:sldId id="265" r:id="rId25"/>
    <p:sldId id="283" r:id="rId26"/>
  </p:sldIdLst>
  <p:sldSz cx="12192000" cy="6858000"/>
  <p:notesSz cx="6858000" cy="9144000"/>
  <p:embeddedFontLst>
    <p:embeddedFont>
      <p:font typeface="等线" charset="-122"/>
      <p:regular r:id="rId28"/>
    </p:embeddedFont>
    <p:embeddedFont>
      <p:font typeface="Helvetica" pitchFamily="34" charset="0"/>
      <p:regular r:id="rId29"/>
      <p:bold r:id="rId30"/>
      <p:italic r:id="rId31"/>
      <p:boldItalic r:id="rId32"/>
    </p:embeddedFont>
    <p:embeddedFont>
      <p:font typeface="Calibri" pitchFamily="34" charset="0"/>
      <p:regular r:id="rId33"/>
      <p:bold r:id="rId34"/>
      <p:italic r:id="rId35"/>
      <p:boldItalic r:id="rId36"/>
    </p:embeddedFont>
    <p:embeddedFont>
      <p:font typeface="站酷小薇LOGO体" charset="-122"/>
      <p:regular r:id="rId37"/>
    </p:embeddedFont>
    <p:embeddedFont>
      <p:font typeface="Arial Black" pitchFamily="34" charset="0"/>
      <p:bold r:id="rId38"/>
    </p:embeddedFont>
    <p:embeddedFont>
      <p:font typeface="Open Sans Extrabold" charset="0"/>
      <p:bold r:id="rId39"/>
    </p:embeddedFont>
    <p:embeddedFont>
      <p:font typeface="站酷高端黑" charset="-122"/>
      <p:regular r:id="rId40"/>
    </p:embeddedFont>
    <p:embeddedFont>
      <p:font typeface="Open Sans" charset="0"/>
      <p:regular r:id="rId41"/>
      <p:bold r:id="rId42"/>
      <p:italic r:id="rId43"/>
      <p:boldItalic r:id="rId44"/>
    </p:embeddedFont>
    <p:embeddedFont>
      <p:font typeface="微软雅黑" pitchFamily="34" charset="-122"/>
      <p:regular r:id="rId45"/>
      <p:bold r:id="rId46"/>
    </p:embeddedFont>
    <p:embeddedFont>
      <p:font typeface="Calibri Light" pitchFamily="34" charset="0"/>
      <p:regular r:id="rId47"/>
      <p:italic r:id="rId48"/>
    </p:embeddedFont>
    <p:embeddedFont>
      <p:font typeface="幼圆" pitchFamily="49" charset="-122"/>
      <p:regular r:id="rId49"/>
    </p:embeddedFont>
    <p:embeddedFont>
      <p:font typeface="Segoe UI" pitchFamily="34" charset="0"/>
      <p:regular r:id="rId50"/>
      <p:bold r:id="rId51"/>
      <p:italic r:id="rId52"/>
      <p:boldItalic r:id="rId5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7C7"/>
    <a:srgbClr val="5900D0"/>
    <a:srgbClr val="C59EE2"/>
    <a:srgbClr val="66CEE6"/>
    <a:srgbClr val="A86ED4"/>
    <a:srgbClr val="99BB4B"/>
    <a:srgbClr val="9DC3E6"/>
    <a:srgbClr val="E4F186"/>
    <a:srgbClr val="AB0001"/>
    <a:srgbClr val="C0BC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6" autoAdjust="0"/>
    <p:restoredTop sz="96494" autoAdjust="0"/>
  </p:normalViewPr>
  <p:slideViewPr>
    <p:cSldViewPr snapToGrid="0" showGuides="1">
      <p:cViewPr>
        <p:scale>
          <a:sx n="69" d="100"/>
          <a:sy n="69" d="100"/>
        </p:scale>
        <p:origin x="-486" y="-84"/>
      </p:cViewPr>
      <p:guideLst>
        <p:guide orient="horz" pos="2137"/>
        <p:guide pos="3840"/>
      </p:guideLst>
    </p:cSldViewPr>
  </p:slideViewPr>
  <p:notesTextViewPr>
    <p:cViewPr>
      <p:scale>
        <a:sx n="1" d="1"/>
        <a:sy n="1" d="1"/>
      </p:scale>
      <p:origin x="0" y="0"/>
    </p:cViewPr>
  </p:notesTextViewPr>
  <p:sorterViewPr>
    <p:cViewPr>
      <p:scale>
        <a:sx n="51" d="100"/>
        <a:sy n="5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w="19050">
              <a:gradFill>
                <a:gsLst>
                  <a:gs pos="100000">
                    <a:srgbClr val="00B0F0"/>
                  </a:gs>
                  <a:gs pos="0">
                    <a:srgbClr val="7030A0"/>
                  </a:gs>
                </a:gsLst>
                <a:lin ang="5400000" scaled="1"/>
              </a:gradFill>
            </a:ln>
          </c:spPr>
          <c:explosion val="1"/>
          <c:dPt>
            <c:idx val="0"/>
            <c:bubble3D val="0"/>
            <c:spPr>
              <a:pattFill prst="pct5">
                <a:fgClr>
                  <a:schemeClr val="bg1"/>
                </a:fgClr>
                <a:bgClr>
                  <a:schemeClr val="accent1">
                    <a:lumMod val="50000"/>
                  </a:schemeClr>
                </a:bgClr>
              </a:pattFill>
              <a:ln w="19050">
                <a:gradFill>
                  <a:gsLst>
                    <a:gs pos="100000">
                      <a:srgbClr val="00B0F0"/>
                    </a:gs>
                    <a:gs pos="0">
                      <a:srgbClr val="7030A0"/>
                    </a:gs>
                  </a:gsLst>
                  <a:lin ang="5400000" scaled="1"/>
                </a:gradFill>
              </a:ln>
            </c:spPr>
          </c:dPt>
          <c:dPt>
            <c:idx val="1"/>
            <c:bubble3D val="0"/>
            <c:spPr>
              <a:pattFill prst="pct5">
                <a:fgClr>
                  <a:schemeClr val="bg1"/>
                </a:fgClr>
                <a:bgClr>
                  <a:schemeClr val="accent1">
                    <a:lumMod val="75000"/>
                  </a:schemeClr>
                </a:bgClr>
              </a:pattFill>
              <a:ln w="19050">
                <a:gradFill>
                  <a:gsLst>
                    <a:gs pos="100000">
                      <a:srgbClr val="00B0F0"/>
                    </a:gs>
                    <a:gs pos="0">
                      <a:srgbClr val="7030A0"/>
                    </a:gs>
                  </a:gsLst>
                  <a:lin ang="5400000" scaled="1"/>
                </a:gradFill>
              </a:ln>
            </c:spPr>
          </c:dPt>
          <c:dPt>
            <c:idx val="2"/>
            <c:bubble3D val="0"/>
            <c:spPr>
              <a:pattFill prst="pct5">
                <a:fgClr>
                  <a:schemeClr val="bg1"/>
                </a:fgClr>
                <a:bgClr>
                  <a:schemeClr val="accent1"/>
                </a:bgClr>
              </a:pattFill>
              <a:ln w="19050">
                <a:gradFill>
                  <a:gsLst>
                    <a:gs pos="100000">
                      <a:srgbClr val="00B0F0"/>
                    </a:gs>
                    <a:gs pos="0">
                      <a:srgbClr val="7030A0"/>
                    </a:gs>
                  </a:gsLst>
                  <a:lin ang="5400000" scaled="1"/>
                </a:gradFill>
              </a:ln>
            </c:spPr>
          </c:dPt>
          <c:dPt>
            <c:idx val="3"/>
            <c:bubble3D val="0"/>
            <c:spPr>
              <a:noFill/>
              <a:ln w="19050">
                <a:gradFill>
                  <a:gsLst>
                    <a:gs pos="100000">
                      <a:srgbClr val="00B0F0"/>
                    </a:gs>
                    <a:gs pos="0">
                      <a:srgbClr val="7030A0"/>
                    </a:gs>
                  </a:gsLst>
                  <a:lin ang="5400000" scaled="1"/>
                </a:gradFill>
              </a:ln>
            </c:spPr>
          </c:dPt>
          <c:dLbls>
            <c:dLbl>
              <c:idx val="1"/>
              <c:layout>
                <c:manualLayout>
                  <c:x val="-4.6069692925546097E-3"/>
                  <c:y val="8.7976668864508903E-2"/>
                </c:manualLayout>
              </c:layout>
              <c:showLegendKey val="0"/>
              <c:showVal val="0"/>
              <c:showCatName val="0"/>
              <c:showSerName val="0"/>
              <c:showPercent val="1"/>
              <c:showBubbleSize val="0"/>
              <c:extLst>
                <c:ext xmlns:c15="http://schemas.microsoft.com/office/drawing/2012/chart" uri="{CE6537A1-D6FC-4f65-9D91-7224C49458BB}">
                  <c15:layout/>
                </c:ext>
              </c:extLst>
            </c:dLbl>
            <c:dLbl>
              <c:idx val="3"/>
              <c:delete val="1"/>
            </c:dLbl>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Oswald" panose="020B0604020202020204" charset="0"/>
                    <a:ea typeface="Segoe UI" panose="020B0502040204020203" pitchFamily="34" charset="0"/>
                    <a:cs typeface="Segoe UI" panose="020B0502040204020203" pitchFamily="34" charset="0"/>
                  </a:defRPr>
                </a:pPr>
                <a:endParaRPr lang="zh-CN"/>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ext>
            </c:extLst>
          </c:dLbls>
          <c:val>
            <c:numRef>
              <c:f>Hoja1!$B$2:$B$5</c:f>
              <c:numCache>
                <c:formatCode>General</c:formatCode>
                <c:ptCount val="4"/>
                <c:pt idx="0">
                  <c:v>2</c:v>
                </c:pt>
                <c:pt idx="1">
                  <c:v>3.2</c:v>
                </c:pt>
                <c:pt idx="2">
                  <c:v>3.5</c:v>
                </c:pt>
                <c:pt idx="3">
                  <c:v>6</c:v>
                </c:pt>
              </c:numCache>
            </c:numRef>
          </c:val>
          <c:extLst>
            <c:ext xmlns:c15="http://schemas.microsoft.com/office/drawing/2012/chart" uri="{02D57815-91ED-43cb-92C2-25804820EDAC}">
              <c15:filteredSeriesTitle>
                <c15:tx>
                  <c:strRef>
                    <c:extLst>
                      <c:ext uri="{02D57815-91ED-43cb-92C2-25804820EDAC}">
                        <c15:formulaRef>
                          <c15:sqref>Hoja1!$B$1</c15:sqref>
                        </c15:formulaRef>
                      </c:ext>
                    </c:extLst>
                    <c:strCache>
                      <c:ptCount val="1"/>
                      <c:pt idx="0">
                        <c:v>Sales </c:v>
                      </c:pt>
                    </c:strCache>
                  </c:strRef>
                </c15:tx>
              </c15:filteredSeriesTitle>
            </c:ext>
            <c:ext xmlns:c15="http://schemas.microsoft.com/office/drawing/2012/chart" uri="{02D57815-91ED-43cb-92C2-25804820EDAC}">
              <c15:filteredCategoryTitle>
                <c15:cat>
                  <c:strRef>
                    <c:extLst>
                      <c:ext uri="{02D57815-91ED-43cb-92C2-25804820EDAC}">
                        <c15:formulaRef>
                          <c15:sqref>Hoja1!$A$2:$A$5</c15:sqref>
                        </c15:formulaRef>
                      </c:ext>
                    </c:extLst>
                    <c:strCache>
                      <c:ptCount val="4"/>
                      <c:pt idx="0">
                        <c:v>Q1</c:v>
                      </c:pt>
                      <c:pt idx="1">
                        <c:v>Q2</c:v>
                      </c:pt>
                      <c:pt idx="2">
                        <c:v>Q3</c:v>
                      </c:pt>
                      <c:pt idx="3">
                        <c:v>Q4</c:v>
                      </c:pt>
                    </c:strCache>
                  </c:strRef>
                </c15:cat>
              </c15:filteredCategoryTitle>
            </c:ext>
          </c:extLst>
        </c:ser>
        <c:dLbls>
          <c:showLegendKey val="0"/>
          <c:showVal val="0"/>
          <c:showCatName val="0"/>
          <c:showSerName val="0"/>
          <c:showPercent val="0"/>
          <c:showBubbleSize val="0"/>
          <c:showLeaderLines val="1"/>
        </c:dLbls>
        <c:firstSliceAng val="0"/>
        <c:holeSize val="59"/>
      </c:doughnutChart>
    </c:plotArea>
    <c:plotVisOnly val="1"/>
    <c:dispBlanksAs val="gap"/>
    <c:showDLblsOverMax val="0"/>
  </c:chart>
  <c:txPr>
    <a:bodyPr/>
    <a:lstStyle/>
    <a:p>
      <a:pPr>
        <a:defRPr lang="zh-CN" sz="280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7B181D-C565-45F1-9C33-42CEDCCF2BA3}" type="datetimeFigureOut">
              <a:rPr lang="zh-CN" altLang="en-US" smtClean="0"/>
              <a:t>2018/12/22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5E0C6-168D-44AA-8E81-AADF91DDAB28}" type="slidenum">
              <a:rPr lang="zh-CN" altLang="en-US" smtClean="0"/>
              <a:t>‹#›</a:t>
            </a:fld>
            <a:endParaRPr lang="zh-CN" altLang="en-US"/>
          </a:p>
        </p:txBody>
      </p:sp>
    </p:spTree>
    <p:extLst>
      <p:ext uri="{BB962C8B-B14F-4D97-AF65-F5344CB8AC3E}">
        <p14:creationId xmlns:p14="http://schemas.microsoft.com/office/powerpoint/2010/main" val="3043270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AE45E0C6-168D-44AA-8E81-AADF91DDAB28}"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45E0C6-168D-44AA-8E81-AADF91DDAB28}"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45E0C6-168D-44AA-8E81-AADF91DDAB28}"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E45E0C6-168D-44AA-8E81-AADF91DDAB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45E0C6-168D-44AA-8E81-AADF91DDAB28}"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5E0C6-168D-44AA-8E81-AADF91DDAB28}"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79EBC03-B5A2-4E4D-9319-E9A332D68B98}" type="datetimeFigureOut">
              <a:rPr lang="zh-CN" altLang="en-US" smtClean="0"/>
              <a:t>2018/12/22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B7EBE9-DC2A-4730-B9A9-8B2458824CBB}" type="slidenum">
              <a:rPr lang="zh-CN" altLang="en-US" smtClean="0"/>
              <a:t>‹#›</a:t>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34 Rectángulo"/>
          <p:cNvSpPr/>
          <p:nvPr userDrawn="1"/>
        </p:nvSpPr>
        <p:spPr bwMode="auto">
          <a:xfrm>
            <a:off x="-11765" y="0"/>
            <a:ext cx="12215529" cy="6876104"/>
          </a:xfrm>
          <a:prstGeom prst="rect">
            <a:avLst/>
          </a:prstGeom>
          <a:gradFill flip="none" rotWithShape="1">
            <a:gsLst>
              <a:gs pos="4000">
                <a:srgbClr val="7030A0">
                  <a:alpha val="49000"/>
                </a:srgbClr>
              </a:gs>
              <a:gs pos="100000">
                <a:srgbClr val="0D84AF">
                  <a:alpha val="41000"/>
                </a:srgbClr>
              </a:gs>
            </a:gsLst>
            <a:lin ang="0" scaled="1"/>
            <a:tileRect/>
          </a:gradFill>
          <a:ln>
            <a:noFill/>
          </a:ln>
        </p:spPr>
        <p:txBody>
          <a:bodyPr lIns="0" tIns="0" rIns="0" bIns="0" rtlCol="0" anchor="ctr"/>
          <a:lstStyle/>
          <a:p>
            <a:pPr marL="0" marR="0" lvl="0" indent="0" algn="ctr" defTabSz="868045" eaLnBrk="1" fontAlgn="auto" latinLnBrk="0" hangingPunct="1">
              <a:lnSpc>
                <a:spcPct val="100000"/>
              </a:lnSpc>
              <a:spcBef>
                <a:spcPts val="0"/>
              </a:spcBef>
              <a:spcAft>
                <a:spcPts val="0"/>
              </a:spcAft>
              <a:buClrTx/>
              <a:buSzTx/>
              <a:buFontTx/>
              <a:buNone/>
              <a:defRPr/>
            </a:pPr>
            <a:endParaRPr kumimoji="0" lang="es-SV" sz="11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79EBC03-B5A2-4E4D-9319-E9A332D68B98}" type="datetimeFigureOut">
              <a:rPr lang="zh-CN" altLang="en-US" smtClean="0"/>
              <a:t>2018/12/22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B7EBE9-DC2A-4730-B9A9-8B2458824CBB}" type="slidenum">
              <a:rPr lang="zh-CN" altLang="en-US" smtClean="0"/>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p:cNvPicPr>
            <a:picLocks noChangeAspect="1"/>
          </p:cNvPicPr>
          <p:nvPr userDrawn="1"/>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orma libre 25"/>
          <p:cNvSpPr/>
          <p:nvPr userDrawn="1"/>
        </p:nvSpPr>
        <p:spPr>
          <a:xfrm rot="20143305">
            <a:off x="-1600235" y="-75464"/>
            <a:ext cx="14116145" cy="4491154"/>
          </a:xfrm>
          <a:custGeom>
            <a:avLst/>
            <a:gdLst>
              <a:gd name="connsiteX0" fmla="*/ 14631773 w 27871857"/>
              <a:gd name="connsiteY0" fmla="*/ 0 h 8868083"/>
              <a:gd name="connsiteX1" fmla="*/ 27871857 w 27871857"/>
              <a:gd name="connsiteY1" fmla="*/ 5972078 h 8868083"/>
              <a:gd name="connsiteX2" fmla="*/ 26565583 w 27871857"/>
              <a:gd name="connsiteY2" fmla="*/ 8868083 h 8868083"/>
              <a:gd name="connsiteX3" fmla="*/ 913824 w 27871857"/>
              <a:gd name="connsiteY3" fmla="*/ 8868083 h 8868083"/>
              <a:gd name="connsiteX4" fmla="*/ 0 w 27871857"/>
              <a:gd name="connsiteY4" fmla="*/ 8455893 h 8868083"/>
              <a:gd name="connsiteX5" fmla="*/ 3814118 w 27871857"/>
              <a:gd name="connsiteY5" fmla="*/ 0 h 886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7" h="8868083">
                <a:moveTo>
                  <a:pt x="14631773" y="0"/>
                </a:moveTo>
                <a:lnTo>
                  <a:pt x="27871857" y="5972078"/>
                </a:lnTo>
                <a:lnTo>
                  <a:pt x="26565583" y="8868083"/>
                </a:lnTo>
                <a:lnTo>
                  <a:pt x="913824" y="8868083"/>
                </a:lnTo>
                <a:lnTo>
                  <a:pt x="0" y="8455893"/>
                </a:lnTo>
                <a:lnTo>
                  <a:pt x="3814118" y="0"/>
                </a:lnTo>
                <a:close/>
              </a:path>
            </a:pathLst>
          </a:custGeom>
          <a:gradFill>
            <a:gsLst>
              <a:gs pos="4000">
                <a:srgbClr val="7030A0">
                  <a:alpha val="49000"/>
                </a:srgbClr>
              </a:gs>
              <a:gs pos="100000">
                <a:schemeClr val="accent5">
                  <a:alpha val="4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898" tIns="16481" rIns="32898" bIns="16481" rtlCol="0" anchor="ctr"/>
          <a:lstStyle/>
          <a:p>
            <a:pPr algn="ctr" defTabSz="868045"/>
            <a:endParaRPr lang="es-SV">
              <a:solidFill>
                <a:srgbClr val="FFFFFF"/>
              </a:solidFill>
            </a:endParaRPr>
          </a:p>
        </p:txBody>
      </p:sp>
      <p:sp>
        <p:nvSpPr>
          <p:cNvPr id="9" name="Forma libre 26"/>
          <p:cNvSpPr/>
          <p:nvPr userDrawn="1"/>
        </p:nvSpPr>
        <p:spPr>
          <a:xfrm rot="1456695" flipH="1">
            <a:off x="-1264523" y="2087759"/>
            <a:ext cx="14089674" cy="4423978"/>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a:gsLst>
              <a:gs pos="4000">
                <a:srgbClr val="7030A0">
                  <a:alpha val="49000"/>
                </a:srgbClr>
              </a:gs>
              <a:gs pos="100000">
                <a:schemeClr val="accent5">
                  <a:alpha val="4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898" tIns="16481" rIns="32898" bIns="16481" rtlCol="0" anchor="ctr"/>
          <a:lstStyle/>
          <a:p>
            <a:pPr algn="ctr" defTabSz="868045"/>
            <a:endParaRPr lang="es-SV">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withEffect">
                                  <p:stCondLst>
                                    <p:cond delay="0"/>
                                  </p:stCondLst>
                                  <p:childTnLst>
                                    <p:animEffect transition="out" filter="wipe(left)">
                                      <p:cBhvr>
                                        <p:cTn id="6" dur="750"/>
                                        <p:tgtEl>
                                          <p:spTgt spid="6"/>
                                        </p:tgtEl>
                                      </p:cBhvr>
                                    </p:animEffect>
                                    <p:set>
                                      <p:cBhvr>
                                        <p:cTn id="7" dur="1" fill="hold">
                                          <p:stCondLst>
                                            <p:cond delay="749"/>
                                          </p:stCondLst>
                                        </p:cTn>
                                        <p:tgtEl>
                                          <p:spTgt spid="6"/>
                                        </p:tgtEl>
                                        <p:attrNameLst>
                                          <p:attrName>style.visibility</p:attrName>
                                        </p:attrNameLst>
                                      </p:cBhvr>
                                      <p:to>
                                        <p:strVal val="hidden"/>
                                      </p:to>
                                    </p:set>
                                  </p:childTnLst>
                                </p:cTn>
                              </p:par>
                              <p:par>
                                <p:cTn id="8" presetID="22" presetClass="entr" presetSubtype="8" fill="hold" nodeType="withEffect">
                                  <p:stCondLst>
                                    <p:cond delay="3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childTnLst>
                          </p:cTn>
                        </p:par>
                        <p:par>
                          <p:cTn id="11" fill="hold">
                            <p:stCondLst>
                              <p:cond delay="1000"/>
                            </p:stCondLst>
                            <p:childTnLst>
                              <p:par>
                                <p:cTn id="12" presetID="2" presetClass="entr" presetSubtype="3" accel="17000" decel="27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750" fill="hold"/>
                                        <p:tgtEl>
                                          <p:spTgt spid="8"/>
                                        </p:tgtEl>
                                        <p:attrNameLst>
                                          <p:attrName>ppt_x</p:attrName>
                                        </p:attrNameLst>
                                      </p:cBhvr>
                                      <p:tavLst>
                                        <p:tav tm="0">
                                          <p:val>
                                            <p:strVal val="1+#ppt_w/2"/>
                                          </p:val>
                                        </p:tav>
                                        <p:tav tm="100000">
                                          <p:val>
                                            <p:strVal val="#ppt_x"/>
                                          </p:val>
                                        </p:tav>
                                      </p:tavLst>
                                    </p:anim>
                                    <p:anim calcmode="lin" valueType="num">
                                      <p:cBhvr additive="base">
                                        <p:cTn id="15" dur="175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9" accel="17000" decel="2700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750" fill="hold"/>
                                        <p:tgtEl>
                                          <p:spTgt spid="9"/>
                                        </p:tgtEl>
                                        <p:attrNameLst>
                                          <p:attrName>ppt_x</p:attrName>
                                        </p:attrNameLst>
                                      </p:cBhvr>
                                      <p:tavLst>
                                        <p:tav tm="0">
                                          <p:val>
                                            <p:strVal val="0-#ppt_w/2"/>
                                          </p:val>
                                        </p:tav>
                                        <p:tav tm="100000">
                                          <p:val>
                                            <p:strVal val="#ppt_x"/>
                                          </p:val>
                                        </p:tav>
                                      </p:tavLst>
                                    </p:anim>
                                    <p:anim calcmode="lin" valueType="num">
                                      <p:cBhvr additive="base">
                                        <p:cTn id="19" dur="1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12192002" cy="6858001"/>
          </a:xfrm>
          <a:prstGeom prst="rect">
            <a:avLst/>
          </a:prstGeom>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79EBC03-B5A2-4E4D-9319-E9A332D68B98}" type="datetimeFigureOut">
              <a:rPr lang="zh-CN" altLang="en-US" smtClean="0"/>
              <a:t>2018/12/22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B7EBE9-DC2A-4730-B9A9-8B2458824CBB}" type="slidenum">
              <a:rPr lang="zh-CN" altLang="en-US" smtClean="0"/>
              <a:t>‹#›</a:t>
            </a:fld>
            <a:endParaRPr lang="zh-CN" altLang="en-US"/>
          </a:p>
        </p:txBody>
      </p:sp>
      <p:sp>
        <p:nvSpPr>
          <p:cNvPr id="8" name="34 Rectángulo"/>
          <p:cNvSpPr/>
          <p:nvPr userDrawn="1"/>
        </p:nvSpPr>
        <p:spPr bwMode="auto">
          <a:xfrm>
            <a:off x="-23529" y="-18104"/>
            <a:ext cx="12215529" cy="6876104"/>
          </a:xfrm>
          <a:prstGeom prst="rect">
            <a:avLst/>
          </a:prstGeom>
          <a:gradFill flip="none" rotWithShape="1">
            <a:gsLst>
              <a:gs pos="4000">
                <a:srgbClr val="7030A0">
                  <a:alpha val="49000"/>
                </a:srgbClr>
              </a:gs>
              <a:gs pos="100000">
                <a:srgbClr val="0D84AF">
                  <a:alpha val="41000"/>
                </a:srgbClr>
              </a:gs>
            </a:gsLst>
            <a:lin ang="0" scaled="1"/>
            <a:tileRect/>
          </a:gradFill>
          <a:ln>
            <a:noFill/>
          </a:ln>
        </p:spPr>
        <p:txBody>
          <a:bodyPr lIns="0" tIns="0" rIns="0" bIns="0" rtlCol="0" anchor="ctr"/>
          <a:lstStyle/>
          <a:p>
            <a:pPr marL="0" marR="0" lvl="0" indent="0" algn="ctr" defTabSz="868045" eaLnBrk="1" fontAlgn="auto" latinLnBrk="0" hangingPunct="1">
              <a:lnSpc>
                <a:spcPct val="100000"/>
              </a:lnSpc>
              <a:spcBef>
                <a:spcPts val="0"/>
              </a:spcBef>
              <a:spcAft>
                <a:spcPts val="0"/>
              </a:spcAft>
              <a:buClrTx/>
              <a:buSzTx/>
              <a:buFontTx/>
              <a:buNone/>
              <a:defRPr/>
            </a:pPr>
            <a:endParaRPr kumimoji="0" lang="es-SV" sz="11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79EBC03-B5A2-4E4D-9319-E9A332D68B98}" type="datetimeFigureOut">
              <a:rPr lang="zh-CN" altLang="en-US" smtClean="0"/>
              <a:t>2018/12/22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B7EBE9-DC2A-4730-B9A9-8B2458824CBB}" type="slidenum">
              <a:rPr lang="zh-CN" altLang="en-US" smtClean="0"/>
              <a:t>‹#›</a:t>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34 Rectángulo"/>
          <p:cNvSpPr/>
          <p:nvPr userDrawn="1"/>
        </p:nvSpPr>
        <p:spPr bwMode="auto">
          <a:xfrm>
            <a:off x="-23529" y="0"/>
            <a:ext cx="12215529" cy="6876104"/>
          </a:xfrm>
          <a:prstGeom prst="rect">
            <a:avLst/>
          </a:prstGeom>
          <a:gradFill flip="none" rotWithShape="1">
            <a:gsLst>
              <a:gs pos="4000">
                <a:srgbClr val="7030A0">
                  <a:alpha val="49000"/>
                </a:srgbClr>
              </a:gs>
              <a:gs pos="100000">
                <a:srgbClr val="0D84AF">
                  <a:alpha val="41000"/>
                </a:srgbClr>
              </a:gs>
            </a:gsLst>
            <a:lin ang="0" scaled="1"/>
            <a:tileRect/>
          </a:gradFill>
          <a:ln>
            <a:noFill/>
          </a:ln>
        </p:spPr>
        <p:txBody>
          <a:bodyPr lIns="0" tIns="0" rIns="0" bIns="0" rtlCol="0" anchor="ctr"/>
          <a:lstStyle/>
          <a:p>
            <a:pPr marL="0" marR="0" lvl="0" indent="0" algn="ctr" defTabSz="868045" eaLnBrk="1" fontAlgn="auto" latinLnBrk="0" hangingPunct="1">
              <a:lnSpc>
                <a:spcPct val="100000"/>
              </a:lnSpc>
              <a:spcBef>
                <a:spcPts val="0"/>
              </a:spcBef>
              <a:spcAft>
                <a:spcPts val="0"/>
              </a:spcAft>
              <a:buClrTx/>
              <a:buSzTx/>
              <a:buFontTx/>
              <a:buNone/>
              <a:defRPr/>
            </a:pPr>
            <a:endParaRPr kumimoji="0" lang="es-SV" sz="11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9EBC03-B5A2-4E4D-9319-E9A332D68B98}" type="datetimeFigureOut">
              <a:rPr lang="zh-CN" altLang="en-US" smtClean="0"/>
              <a:t>2018/12/22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5B7EBE9-DC2A-4730-B9A9-8B2458824CBB}" type="slidenum">
              <a:rPr lang="zh-CN" altLang="en-US" smtClean="0"/>
              <a:t>‹#›</a:t>
            </a:fld>
            <a:endParaRPr lang="zh-CN" altLang="en-US"/>
          </a:p>
        </p:txBody>
      </p:sp>
      <p:sp>
        <p:nvSpPr>
          <p:cNvPr id="5" name="圆角矩形 4"/>
          <p:cNvSpPr/>
          <p:nvPr userDrawn="1"/>
        </p:nvSpPr>
        <p:spPr>
          <a:xfrm flipH="1">
            <a:off x="529329" y="421226"/>
            <a:ext cx="80270" cy="69321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6" name="文本框 5"/>
          <p:cNvSpPr txBox="1"/>
          <p:nvPr userDrawn="1"/>
        </p:nvSpPr>
        <p:spPr>
          <a:xfrm>
            <a:off x="663281" y="335045"/>
            <a:ext cx="2219398" cy="492443"/>
          </a:xfrm>
          <a:prstGeom prst="rect">
            <a:avLst/>
          </a:prstGeom>
          <a:noFill/>
          <a:ln>
            <a:noFill/>
          </a:ln>
        </p:spPr>
        <p:txBody>
          <a:bodyPr wrap="square" rtlCol="0">
            <a:spAutoFit/>
          </a:bodyPr>
          <a:lstStyle/>
          <a:p>
            <a:r>
              <a:rPr lang="zh-CN" altLang="en-US" sz="2600" b="1" dirty="0" smtClean="0">
                <a:latin typeface="Calibri Light" panose="020F0302020204030204" pitchFamily="34" charset="0"/>
                <a:cs typeface="Calibri Light" panose="020F0302020204030204" pitchFamily="34" charset="0"/>
              </a:rPr>
              <a:t>请输入标题</a:t>
            </a:r>
            <a:endParaRPr lang="en-US" altLang="zh-CN" sz="2600" b="1" dirty="0" smtClean="0">
              <a:latin typeface="Calibri Light" panose="020F0302020204030204" pitchFamily="34" charset="0"/>
              <a:cs typeface="Calibri Light" panose="020F0302020204030204" pitchFamily="34" charset="0"/>
            </a:endParaRPr>
          </a:p>
        </p:txBody>
      </p:sp>
      <p:sp>
        <p:nvSpPr>
          <p:cNvPr id="7" name="文本框 6"/>
          <p:cNvSpPr txBox="1"/>
          <p:nvPr userDrawn="1"/>
        </p:nvSpPr>
        <p:spPr>
          <a:xfrm>
            <a:off x="653091" y="754512"/>
            <a:ext cx="2136260" cy="400110"/>
          </a:xfrm>
          <a:prstGeom prst="rect">
            <a:avLst/>
          </a:prstGeom>
          <a:noFill/>
          <a:ln>
            <a:noFill/>
          </a:ln>
        </p:spPr>
        <p:txBody>
          <a:bodyPr wrap="square" rtlCol="0">
            <a:spAutoFit/>
          </a:bodyPr>
          <a:lstStyle/>
          <a:p>
            <a:r>
              <a:rPr lang="en-US" altLang="zh-CN" sz="2000" dirty="0" smtClean="0">
                <a:latin typeface="Calibri Light" panose="020F0302020204030204" pitchFamily="34" charset="0"/>
                <a:cs typeface="Calibri Light" panose="020F0302020204030204" pitchFamily="34" charset="0"/>
              </a:rPr>
              <a:t>YOUR TEXT HERE</a:t>
            </a:r>
            <a:endParaRPr lang="zh-CN" altLang="en-US" sz="2000" dirty="0">
              <a:latin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gradFill>
          <a:gsLst>
            <a:gs pos="0">
              <a:srgbClr val="7030A0">
                <a:alpha val="63000"/>
              </a:srgbClr>
            </a:gs>
            <a:gs pos="100000">
              <a:srgbClr val="00B0F0">
                <a:alpha val="31000"/>
              </a:srgbClr>
            </a:gs>
          </a:gsLst>
          <a:lin ang="2700000" scaled="1"/>
        </a:gra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79EBC03-B5A2-4E4D-9319-E9A332D68B98}" type="datetimeFigureOut">
              <a:rPr lang="zh-CN" altLang="en-US" smtClean="0"/>
              <a:t>2018/12/22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B7EBE9-DC2A-4730-B9A9-8B2458824CBB}" type="slidenum">
              <a:rPr lang="zh-CN" altLang="en-US" smtClean="0"/>
              <a:t>‹#›</a:t>
            </a:fld>
            <a:endParaRPr lang="zh-CN" altLang="en-US"/>
          </a:p>
        </p:txBody>
      </p:sp>
      <p:sp>
        <p:nvSpPr>
          <p:cNvPr id="9" name="圆角矩形 8"/>
          <p:cNvSpPr/>
          <p:nvPr userDrawn="1"/>
        </p:nvSpPr>
        <p:spPr>
          <a:xfrm flipH="1">
            <a:off x="504616" y="470653"/>
            <a:ext cx="80270" cy="69321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文本框 9"/>
          <p:cNvSpPr txBox="1"/>
          <p:nvPr userDrawn="1"/>
        </p:nvSpPr>
        <p:spPr>
          <a:xfrm>
            <a:off x="638568" y="384472"/>
            <a:ext cx="2219398" cy="492443"/>
          </a:xfrm>
          <a:prstGeom prst="rect">
            <a:avLst/>
          </a:prstGeom>
          <a:noFill/>
          <a:ln>
            <a:noFill/>
          </a:ln>
        </p:spPr>
        <p:txBody>
          <a:bodyPr wrap="square" rtlCol="0">
            <a:spAutoFit/>
          </a:bodyPr>
          <a:lstStyle/>
          <a:p>
            <a:r>
              <a:rPr lang="zh-CN" altLang="en-US" sz="2600" b="1" dirty="0" smtClean="0">
                <a:solidFill>
                  <a:schemeClr val="bg1"/>
                </a:solidFill>
                <a:latin typeface="Calibri Light" panose="020F0302020204030204" pitchFamily="34" charset="0"/>
                <a:cs typeface="Calibri Light" panose="020F0302020204030204" pitchFamily="34" charset="0"/>
              </a:rPr>
              <a:t>请输入标题</a:t>
            </a:r>
            <a:endParaRPr lang="en-US" altLang="zh-CN" sz="2600" b="1" dirty="0" smtClean="0">
              <a:solidFill>
                <a:schemeClr val="bg1"/>
              </a:solidFill>
              <a:latin typeface="Calibri Light" panose="020F0302020204030204" pitchFamily="34" charset="0"/>
              <a:cs typeface="Calibri Light" panose="020F0302020204030204" pitchFamily="34" charset="0"/>
            </a:endParaRPr>
          </a:p>
        </p:txBody>
      </p:sp>
      <p:sp>
        <p:nvSpPr>
          <p:cNvPr id="11" name="文本框 10"/>
          <p:cNvSpPr txBox="1"/>
          <p:nvPr userDrawn="1"/>
        </p:nvSpPr>
        <p:spPr>
          <a:xfrm>
            <a:off x="628378" y="803939"/>
            <a:ext cx="2136260" cy="400110"/>
          </a:xfrm>
          <a:prstGeom prst="rect">
            <a:avLst/>
          </a:prstGeom>
          <a:noFill/>
          <a:ln>
            <a:noFill/>
          </a:ln>
        </p:spPr>
        <p:txBody>
          <a:bodyPr wrap="square" rtlCol="0">
            <a:spAutoFit/>
          </a:bodyPr>
          <a:lstStyle/>
          <a:p>
            <a:r>
              <a:rPr lang="en-US" altLang="zh-CN" sz="2000" dirty="0" smtClean="0">
                <a:solidFill>
                  <a:schemeClr val="bg1"/>
                </a:solidFill>
                <a:latin typeface="Calibri Light" panose="020F0302020204030204" pitchFamily="34" charset="0"/>
                <a:cs typeface="Calibri Light" panose="020F0302020204030204" pitchFamily="34" charset="0"/>
              </a:rPr>
              <a:t>YOUR TEXT HERE</a:t>
            </a:r>
            <a:endParaRPr lang="zh-CN" altLang="en-US" sz="2000" dirty="0">
              <a:solidFill>
                <a:schemeClr val="bg1"/>
              </a:solidFill>
              <a:latin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bg>
      <p:bgPr>
        <a:gradFill>
          <a:gsLst>
            <a:gs pos="0">
              <a:srgbClr val="7030A0">
                <a:alpha val="63000"/>
              </a:srgbClr>
            </a:gs>
            <a:gs pos="100000">
              <a:srgbClr val="00B0F0">
                <a:alpha val="31000"/>
              </a:srgbClr>
            </a:gs>
          </a:gsLst>
          <a:lin ang="2700000" scaled="1"/>
        </a:gra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79EBC03-B5A2-4E4D-9319-E9A332D68B98}" type="datetimeFigureOut">
              <a:rPr lang="zh-CN" altLang="en-US" smtClean="0"/>
              <a:t>2018/12/22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B7EBE9-DC2A-4730-B9A9-8B2458824CBB}" type="slidenum">
              <a:rPr lang="zh-CN" altLang="en-US" smtClean="0"/>
              <a:t>‹#›</a:t>
            </a:fld>
            <a:endParaRPr lang="zh-CN" altLang="en-US"/>
          </a:p>
        </p:txBody>
      </p:sp>
      <p:sp>
        <p:nvSpPr>
          <p:cNvPr id="9" name="圆角矩形 8"/>
          <p:cNvSpPr/>
          <p:nvPr userDrawn="1"/>
        </p:nvSpPr>
        <p:spPr>
          <a:xfrm flipH="1">
            <a:off x="11555792" y="366150"/>
            <a:ext cx="80270" cy="69321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文本框 9"/>
          <p:cNvSpPr txBox="1"/>
          <p:nvPr userDrawn="1"/>
        </p:nvSpPr>
        <p:spPr>
          <a:xfrm>
            <a:off x="9457083" y="366150"/>
            <a:ext cx="2219398" cy="492443"/>
          </a:xfrm>
          <a:prstGeom prst="rect">
            <a:avLst/>
          </a:prstGeom>
          <a:noFill/>
          <a:ln>
            <a:noFill/>
          </a:ln>
        </p:spPr>
        <p:txBody>
          <a:bodyPr wrap="square" rtlCol="0">
            <a:spAutoFit/>
          </a:bodyPr>
          <a:lstStyle/>
          <a:p>
            <a:r>
              <a:rPr lang="zh-CN" altLang="en-US" sz="2600" b="1" dirty="0" smtClean="0">
                <a:solidFill>
                  <a:schemeClr val="bg1"/>
                </a:solidFill>
                <a:latin typeface="Calibri Light" panose="020F0302020204030204" pitchFamily="34" charset="0"/>
                <a:cs typeface="Calibri Light" panose="020F0302020204030204" pitchFamily="34" charset="0"/>
              </a:rPr>
              <a:t>请输入标题</a:t>
            </a:r>
            <a:endParaRPr lang="en-US" altLang="zh-CN" sz="2600" b="1" dirty="0" smtClean="0">
              <a:solidFill>
                <a:schemeClr val="bg1"/>
              </a:solidFill>
              <a:latin typeface="Calibri Light" panose="020F0302020204030204" pitchFamily="34" charset="0"/>
              <a:cs typeface="Calibri Light" panose="020F0302020204030204" pitchFamily="34" charset="0"/>
            </a:endParaRPr>
          </a:p>
        </p:txBody>
      </p:sp>
      <p:sp>
        <p:nvSpPr>
          <p:cNvPr id="11" name="文本框 10"/>
          <p:cNvSpPr txBox="1"/>
          <p:nvPr userDrawn="1"/>
        </p:nvSpPr>
        <p:spPr>
          <a:xfrm>
            <a:off x="9446893" y="785617"/>
            <a:ext cx="2136260" cy="400110"/>
          </a:xfrm>
          <a:prstGeom prst="rect">
            <a:avLst/>
          </a:prstGeom>
          <a:noFill/>
          <a:ln>
            <a:noFill/>
          </a:ln>
        </p:spPr>
        <p:txBody>
          <a:bodyPr wrap="square" rtlCol="0">
            <a:spAutoFit/>
          </a:bodyPr>
          <a:lstStyle/>
          <a:p>
            <a:r>
              <a:rPr lang="en-US" altLang="zh-CN" sz="2000" dirty="0" smtClean="0">
                <a:solidFill>
                  <a:schemeClr val="bg1"/>
                </a:solidFill>
                <a:latin typeface="Calibri Light" panose="020F0302020204030204" pitchFamily="34" charset="0"/>
                <a:cs typeface="Calibri Light" panose="020F0302020204030204" pitchFamily="34" charset="0"/>
              </a:rPr>
              <a:t>YOUR TEXT HERE</a:t>
            </a:r>
            <a:endParaRPr lang="zh-CN" altLang="en-US" sz="2000" dirty="0">
              <a:solidFill>
                <a:schemeClr val="bg1"/>
              </a:solidFill>
              <a:latin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EBC03-B5A2-4E4D-9319-E9A332D68B98}" type="datetimeFigureOut">
              <a:rPr lang="zh-CN" altLang="en-US" smtClean="0"/>
              <a:t>2018/12/22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B7EBE9-DC2A-4730-B9A9-8B2458824CB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7"/>
          <p:cNvSpPr/>
          <p:nvPr/>
        </p:nvSpPr>
        <p:spPr>
          <a:xfrm>
            <a:off x="1959517" y="1072349"/>
            <a:ext cx="7866566" cy="3042520"/>
          </a:xfrm>
          <a:prstGeom prst="rect">
            <a:avLst/>
          </a:prstGeom>
          <a:noFill/>
          <a:ln w="127000" cap="flat" cmpd="sng" algn="ctr">
            <a:solidFill>
              <a:srgbClr val="FFFFFF"/>
            </a:solidFill>
            <a:prstDash val="solid"/>
            <a:miter lim="800000"/>
          </a:ln>
          <a:effectLst/>
        </p:spPr>
        <p:txBody>
          <a:bodyPr lIns="32905" tIns="16484" rIns="32905" bIns="16484" rtlCol="0" anchor="ctr"/>
          <a:lstStyle/>
          <a:p>
            <a:pPr algn="ctr" defTabSz="868045"/>
            <a:r>
              <a:rPr lang="en-US" altLang="zh-CN" sz="6600" b="1" dirty="0">
                <a:solidFill>
                  <a:schemeClr val="bg1"/>
                </a:solidFill>
                <a:latin typeface="站酷小薇LOGO体" panose="02010600010101010101" pitchFamily="2" charset="-122"/>
                <a:ea typeface="站酷小薇LOGO体" panose="02010600010101010101" pitchFamily="2" charset="-122"/>
              </a:rPr>
              <a:t>Hebei Normal </a:t>
            </a:r>
            <a:r>
              <a:rPr lang="en-US" altLang="zh-CN" sz="6600" b="1" dirty="0" smtClean="0">
                <a:solidFill>
                  <a:schemeClr val="bg1"/>
                </a:solidFill>
                <a:latin typeface="站酷小薇LOGO体" panose="02010600010101010101" pitchFamily="2" charset="-122"/>
                <a:ea typeface="站酷小薇LOGO体" panose="02010600010101010101" pitchFamily="2" charset="-122"/>
              </a:rPr>
              <a:t>University</a:t>
            </a:r>
            <a:endParaRPr lang="en-US" altLang="zh-CN" sz="8800" b="1" dirty="0" smtClean="0">
              <a:solidFill>
                <a:schemeClr val="bg1"/>
              </a:solidFill>
              <a:latin typeface="站酷小薇LOGO体" panose="02010600010101010101" pitchFamily="2" charset="-122"/>
              <a:ea typeface="站酷小薇LOGO体" panose="02010600010101010101" pitchFamily="2" charset="-122"/>
            </a:endParaRPr>
          </a:p>
          <a:p>
            <a:pPr algn="ctr" defTabSz="868045"/>
            <a:r>
              <a:rPr lang="zh-CN" altLang="en-US" sz="6000" b="1" dirty="0" smtClean="0">
                <a:solidFill>
                  <a:schemeClr val="bg1"/>
                </a:solidFill>
                <a:latin typeface="站酷小薇LOGO体" panose="02010600010101010101" pitchFamily="2" charset="-122"/>
                <a:ea typeface="站酷小薇LOGO体" panose="02010600010101010101" pitchFamily="2" charset="-122"/>
              </a:rPr>
              <a:t>油画风商务通用模板</a:t>
            </a:r>
            <a:endParaRPr lang="zh-CN" altLang="en-US" sz="6000" b="1" dirty="0" smtClean="0">
              <a:solidFill>
                <a:schemeClr val="bg1"/>
              </a:solidFill>
              <a:latin typeface="站酷小薇LOGO体" panose="02010600010101010101" pitchFamily="2" charset="-122"/>
              <a:ea typeface="站酷小薇LOGO体" panose="02010600010101010101" pitchFamily="2" charset="-122"/>
            </a:endParaRPr>
          </a:p>
        </p:txBody>
      </p:sp>
      <p:sp>
        <p:nvSpPr>
          <p:cNvPr id="12" name="Rectángulo redondeado 21"/>
          <p:cNvSpPr/>
          <p:nvPr/>
        </p:nvSpPr>
        <p:spPr>
          <a:xfrm>
            <a:off x="5019111" y="5322554"/>
            <a:ext cx="2153777" cy="469232"/>
          </a:xfrm>
          <a:prstGeom prst="roundRect">
            <a:avLst>
              <a:gd name="adj" fmla="val 5047"/>
            </a:avLst>
          </a:prstGeom>
          <a:solidFill>
            <a:srgbClr val="24AFB6"/>
          </a:solidFill>
          <a:ln w="12700" cap="flat" cmpd="sng" algn="ctr">
            <a:noFill/>
            <a:prstDash val="solid"/>
            <a:miter lim="800000"/>
          </a:ln>
          <a:effectLst/>
        </p:spPr>
        <p:txBody>
          <a:bodyPr lIns="32905" tIns="16484" rIns="32905" bIns="16484" rtlCol="0" anchor="ctr"/>
          <a:lstStyle/>
          <a:p>
            <a:pPr marL="0" marR="0" lvl="0" indent="0" algn="ctr" defTabSz="868045" eaLnBrk="1" fontAlgn="auto" latinLnBrk="0" hangingPunct="1">
              <a:lnSpc>
                <a:spcPct val="114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汇报人：帮范儿</a:t>
            </a:r>
          </a:p>
        </p:txBody>
      </p:sp>
      <p:sp>
        <p:nvSpPr>
          <p:cNvPr id="18" name="文本框 17"/>
          <p:cNvSpPr txBox="1"/>
          <p:nvPr/>
        </p:nvSpPr>
        <p:spPr>
          <a:xfrm>
            <a:off x="1351738" y="4487879"/>
            <a:ext cx="9239450" cy="461665"/>
          </a:xfrm>
          <a:prstGeom prst="rect">
            <a:avLst/>
          </a:prstGeom>
          <a:noFill/>
        </p:spPr>
        <p:txBody>
          <a:bodyPr wrap="square" rtlCol="0">
            <a:spAutoFit/>
          </a:bodyPr>
          <a:lstStyle/>
          <a:p>
            <a:pPr algn="ctr"/>
            <a:r>
              <a:rPr lang="en-US" altLang="zh-CN" sz="1200" b="1" dirty="0">
                <a:solidFill>
                  <a:prstClr val="white"/>
                </a:solidFill>
                <a:latin typeface="Arial" panose="020B0604020202020204" pitchFamily="34" charset="0"/>
                <a:ea typeface="微软雅黑" panose="020B0503020204020204" pitchFamily="34" charset="-122"/>
                <a:cs typeface="Arial" panose="020B0604020202020204" pitchFamily="34" charset="0"/>
              </a:rPr>
              <a:t>Art can be a macro concept can also be an individual phenomenon, by capturing and dig, experience and analysis, integration and application form </a:t>
            </a:r>
            <a:r>
              <a:rPr lang="en-US" altLang="zh-CN" sz="12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rPr>
              <a:t>through feeling </a:t>
            </a:r>
            <a:r>
              <a:rPr lang="en-US" altLang="zh-CN" sz="1200" b="1" dirty="0">
                <a:solidFill>
                  <a:prstClr val="white"/>
                </a:solidFill>
                <a:latin typeface="Arial" panose="020B0604020202020204" pitchFamily="34" charset="0"/>
                <a:ea typeface="微软雅黑" panose="020B0503020204020204" pitchFamily="34" charset="-122"/>
                <a:cs typeface="Arial" panose="020B0604020202020204" pitchFamily="34" charset="0"/>
              </a:rPr>
              <a:t>display, in the form of periodic results are obtained.</a:t>
            </a:r>
            <a:endParaRPr lang="zh-CN" altLang="en-US" sz="12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20" name="Two Steps From Hell - I Love You Forever">
            <a:hlinkClick r:id="" action="ppaction://media"/>
          </p:cNvPr>
          <p:cNvPicPr>
            <a:picLocks noChangeAspect="1"/>
          </p:cNvPicPr>
          <p:nvPr>
            <a:audioFile r:link="rId2"/>
            <p:extLst>
              <p:ext uri="{DAA4B4D4-6D71-4841-9C94-3DE7FCFB9230}">
                <p14:media xmlns:p14="http://schemas.microsoft.com/office/powerpoint/2010/main" r:embed="rId1">
                  <p14:fade out="500"/>
                </p14:media>
              </p:ext>
            </p:extLst>
          </p:nvPr>
        </p:nvPicPr>
        <p:blipFill>
          <a:blip r:embed="rId5"/>
          <a:stretch>
            <a:fillRect/>
          </a:stretch>
        </p:blipFill>
        <p:spPr>
          <a:xfrm>
            <a:off x="9826083" y="-224155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2" presetClass="entr" presetSubtype="4" decel="10000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additive="base">
                                        <p:cTn id="9" dur="1250" fill="hold"/>
                                        <p:tgtEl>
                                          <p:spTgt spid="18"/>
                                        </p:tgtEl>
                                        <p:attrNameLst>
                                          <p:attrName>ppt_x</p:attrName>
                                        </p:attrNameLst>
                                      </p:cBhvr>
                                      <p:tavLst>
                                        <p:tav tm="0">
                                          <p:val>
                                            <p:strVal val="#ppt_x"/>
                                          </p:val>
                                        </p:tav>
                                        <p:tav tm="100000">
                                          <p:val>
                                            <p:strVal val="#ppt_x"/>
                                          </p:val>
                                        </p:tav>
                                      </p:tavLst>
                                    </p:anim>
                                    <p:anim calcmode="lin" valueType="num">
                                      <p:cBhvr additive="base">
                                        <p:cTn id="10" dur="1250" fill="hold"/>
                                        <p:tgtEl>
                                          <p:spTgt spid="18"/>
                                        </p:tgtEl>
                                        <p:attrNameLst>
                                          <p:attrName>ppt_y</p:attrName>
                                        </p:attrNameLst>
                                      </p:cBhvr>
                                      <p:tavLst>
                                        <p:tav tm="0">
                                          <p:val>
                                            <p:strVal val="1+#ppt_h/2"/>
                                          </p:val>
                                        </p:tav>
                                        <p:tav tm="100000">
                                          <p:val>
                                            <p:strVal val="#ppt_y"/>
                                          </p:val>
                                        </p:tav>
                                      </p:tavLst>
                                    </p:anim>
                                  </p:childTnLst>
                                </p:cTn>
                              </p:par>
                              <p:par>
                                <p:cTn id="11" presetID="2" presetClass="entr" presetSubtype="1" decel="10000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250" fill="hold"/>
                                        <p:tgtEl>
                                          <p:spTgt spid="10"/>
                                        </p:tgtEl>
                                        <p:attrNameLst>
                                          <p:attrName>ppt_x</p:attrName>
                                        </p:attrNameLst>
                                      </p:cBhvr>
                                      <p:tavLst>
                                        <p:tav tm="0">
                                          <p:val>
                                            <p:strVal val="#ppt_x"/>
                                          </p:val>
                                        </p:tav>
                                        <p:tav tm="100000">
                                          <p:val>
                                            <p:strVal val="#ppt_x"/>
                                          </p:val>
                                        </p:tav>
                                      </p:tavLst>
                                    </p:anim>
                                    <p:anim calcmode="lin" valueType="num">
                                      <p:cBhvr additive="base">
                                        <p:cTn id="14" dur="1250" fill="hold"/>
                                        <p:tgtEl>
                                          <p:spTgt spid="10"/>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250" fill="hold"/>
                                        <p:tgtEl>
                                          <p:spTgt spid="12"/>
                                        </p:tgtEl>
                                        <p:attrNameLst>
                                          <p:attrName>ppt_x</p:attrName>
                                        </p:attrNameLst>
                                      </p:cBhvr>
                                      <p:tavLst>
                                        <p:tav tm="0">
                                          <p:val>
                                            <p:strVal val="#ppt_x"/>
                                          </p:val>
                                        </p:tav>
                                        <p:tav tm="100000">
                                          <p:val>
                                            <p:strVal val="#ppt_x"/>
                                          </p:val>
                                        </p:tav>
                                      </p:tavLst>
                                    </p:anim>
                                    <p:anim calcmode="lin" valueType="num">
                                      <p:cBhvr additive="base">
                                        <p:cTn id="18"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StopAudio" delay="0">
                      <p:tgtEl>
                        <p:sldTgt/>
                      </p:tgtEl>
                    </p:cond>
                  </p:endCondLst>
                </p:cTn>
                <p:tgtEl>
                  <p:spTgt spid="20"/>
                </p:tgtEl>
              </p:cMediaNode>
            </p:audio>
          </p:childTnLst>
        </p:cTn>
      </p:par>
    </p:tnLst>
    <p:bldLst>
      <p:bldP spid="10" grpId="0" animBg="1"/>
      <p:bldP spid="12" grpId="0" animBg="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6132513" y="-20851"/>
            <a:ext cx="59898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4 Decisión"/>
          <p:cNvSpPr>
            <a:spLocks noChangeAspect="1"/>
          </p:cNvSpPr>
          <p:nvPr/>
        </p:nvSpPr>
        <p:spPr bwMode="auto">
          <a:xfrm>
            <a:off x="4003445" y="1489520"/>
            <a:ext cx="4258136" cy="4257919"/>
          </a:xfrm>
          <a:prstGeom prst="flowChartDecision">
            <a:avLst/>
          </a:prstGeom>
          <a:solidFill>
            <a:srgbClr val="FFFFFF"/>
          </a:solidFill>
          <a:ln w="3175" cap="rnd" cmpd="sng" algn="ctr">
            <a:solidFill>
              <a:srgbClr val="FFFFFF"/>
            </a:solidFill>
            <a:prstDash val="solid"/>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p:spPr>
        <p:txBody>
          <a:bodyPr lIns="25128" tIns="12564" rIns="25128" bIns="12564" rtlCol="0" anchor="ctr"/>
          <a:lstStyle/>
          <a:p>
            <a:pPr marL="0" marR="0" lvl="0" indent="0" algn="ctr"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6" name="44 Grupo"/>
          <p:cNvGrpSpPr/>
          <p:nvPr/>
        </p:nvGrpSpPr>
        <p:grpSpPr>
          <a:xfrm>
            <a:off x="4504541" y="2269867"/>
            <a:ext cx="1473746" cy="826112"/>
            <a:chOff x="4215925" y="4571410"/>
            <a:chExt cx="3253101" cy="1823625"/>
          </a:xfrm>
          <a:solidFill>
            <a:schemeClr val="accent1">
              <a:lumMod val="60000"/>
              <a:lumOff val="40000"/>
            </a:schemeClr>
          </a:solidFill>
        </p:grpSpPr>
        <p:sp>
          <p:nvSpPr>
            <p:cNvPr id="17" name="19 Rectángulo"/>
            <p:cNvSpPr>
              <a:spLocks noChangeAspect="1"/>
            </p:cNvSpPr>
            <p:nvPr/>
          </p:nvSpPr>
          <p:spPr bwMode="auto">
            <a:xfrm rot="5400000" flipH="1">
              <a:off x="4930663" y="3856672"/>
              <a:ext cx="1823625" cy="3253101"/>
            </a:xfrm>
            <a:custGeom>
              <a:avLst/>
              <a:gdLst/>
              <a:ahLst/>
              <a:cxnLst/>
              <a:rect l="l" t="t" r="r" b="b"/>
              <a:pathLst>
                <a:path w="10303488" h="18380035">
                  <a:moveTo>
                    <a:pt x="10303485" y="5458816"/>
                  </a:moveTo>
                  <a:cubicBezTo>
                    <a:pt x="10303590" y="5440216"/>
                    <a:pt x="10301433" y="5421588"/>
                    <a:pt x="10296954" y="5403392"/>
                  </a:cubicBezTo>
                  <a:cubicBezTo>
                    <a:pt x="10296750" y="5395536"/>
                    <a:pt x="10295347" y="5387946"/>
                    <a:pt x="10292916" y="5380670"/>
                  </a:cubicBezTo>
                  <a:cubicBezTo>
                    <a:pt x="10293049" y="5372140"/>
                    <a:pt x="10290430" y="5364550"/>
                    <a:pt x="10286345" y="5357594"/>
                  </a:cubicBezTo>
                  <a:cubicBezTo>
                    <a:pt x="10269833" y="5302616"/>
                    <a:pt x="10236204" y="5256238"/>
                    <a:pt x="10190219" y="5228930"/>
                  </a:cubicBezTo>
                  <a:lnTo>
                    <a:pt x="5463578" y="67688"/>
                  </a:lnTo>
                  <a:cubicBezTo>
                    <a:pt x="5422312" y="22644"/>
                    <a:pt x="5368196" y="70"/>
                    <a:pt x="5314056" y="0"/>
                  </a:cubicBezTo>
                  <a:cubicBezTo>
                    <a:pt x="5259909" y="-78"/>
                    <a:pt x="5205738" y="22354"/>
                    <a:pt x="5164378" y="67296"/>
                  </a:cubicBezTo>
                  <a:lnTo>
                    <a:pt x="398902" y="5245654"/>
                  </a:lnTo>
                  <a:cubicBezTo>
                    <a:pt x="367030" y="5270462"/>
                    <a:pt x="343366" y="5305634"/>
                    <a:pt x="328893" y="5345880"/>
                  </a:cubicBezTo>
                  <a:cubicBezTo>
                    <a:pt x="325835" y="5351142"/>
                    <a:pt x="323804" y="5356866"/>
                    <a:pt x="323906" y="5363366"/>
                  </a:cubicBezTo>
                  <a:cubicBezTo>
                    <a:pt x="317084" y="5382292"/>
                    <a:pt x="313368" y="5402584"/>
                    <a:pt x="313070" y="5423660"/>
                  </a:cubicBezTo>
                  <a:cubicBezTo>
                    <a:pt x="310749" y="5429384"/>
                    <a:pt x="310639" y="5435248"/>
                    <a:pt x="311455" y="5441098"/>
                  </a:cubicBezTo>
                  <a:cubicBezTo>
                    <a:pt x="311376" y="5441890"/>
                    <a:pt x="311306" y="5442682"/>
                    <a:pt x="311235" y="5443466"/>
                  </a:cubicBezTo>
                  <a:cubicBezTo>
                    <a:pt x="311235" y="5588064"/>
                    <a:pt x="418841" y="5705280"/>
                    <a:pt x="551591" y="5705280"/>
                  </a:cubicBezTo>
                  <a:lnTo>
                    <a:pt x="1755297" y="5705280"/>
                  </a:lnTo>
                  <a:cubicBezTo>
                    <a:pt x="1755297" y="5705798"/>
                    <a:pt x="1755297" y="5706308"/>
                    <a:pt x="1755289" y="5706826"/>
                  </a:cubicBezTo>
                  <a:lnTo>
                    <a:pt x="1822170" y="5706826"/>
                  </a:lnTo>
                  <a:lnTo>
                    <a:pt x="1822170" y="16299975"/>
                  </a:lnTo>
                  <a:lnTo>
                    <a:pt x="555650" y="17578534"/>
                  </a:lnTo>
                  <a:lnTo>
                    <a:pt x="53944" y="18080240"/>
                  </a:lnTo>
                  <a:lnTo>
                    <a:pt x="54219" y="18080276"/>
                  </a:lnTo>
                  <a:lnTo>
                    <a:pt x="0" y="18133506"/>
                  </a:lnTo>
                  <a:cubicBezTo>
                    <a:pt x="313297" y="18315142"/>
                    <a:pt x="1087673" y="18728722"/>
                    <a:pt x="2259397" y="17773322"/>
                  </a:cubicBezTo>
                  <a:cubicBezTo>
                    <a:pt x="3431121" y="16817914"/>
                    <a:pt x="8842997" y="11481136"/>
                    <a:pt x="8860058" y="10776732"/>
                  </a:cubicBezTo>
                  <a:cubicBezTo>
                    <a:pt x="8877127" y="10072332"/>
                    <a:pt x="8859478" y="7395766"/>
                    <a:pt x="8859180" y="5705280"/>
                  </a:cubicBezTo>
                  <a:lnTo>
                    <a:pt x="10060307" y="5705280"/>
                  </a:lnTo>
                  <a:cubicBezTo>
                    <a:pt x="10130685" y="5705280"/>
                    <a:pt x="10194006" y="5672326"/>
                    <a:pt x="10236565" y="5618414"/>
                  </a:cubicBezTo>
                  <a:lnTo>
                    <a:pt x="10238078" y="5618414"/>
                  </a:lnTo>
                  <a:lnTo>
                    <a:pt x="10243096" y="5612972"/>
                  </a:lnTo>
                  <a:cubicBezTo>
                    <a:pt x="10282502" y="5570150"/>
                    <a:pt x="10303172" y="5514614"/>
                    <a:pt x="10303485" y="5458816"/>
                  </a:cubicBezTo>
                  <a:close/>
                </a:path>
              </a:pathLst>
            </a:custGeom>
            <a:grpFill/>
            <a:ln>
              <a:noFill/>
            </a:ln>
            <a:effectLst>
              <a:outerShdw blurRad="469900" dist="304800" dir="7200000" sx="89000" sy="89000" algn="ctr" rotWithShape="0">
                <a:srgbClr val="000000">
                  <a:alpha val="83000"/>
                </a:srgbClr>
              </a:outerShdw>
            </a:effectLst>
          </p:spPr>
          <p:txBody>
            <a:bodyPr lIns="0" tIns="0" rIns="0" bIns="0" rtlCol="0" anchor="ctr"/>
            <a:lstStyle/>
            <a:p>
              <a:pPr marL="0" marR="0" lvl="0" indent="0" algn="ctr" defTabSz="887095" eaLnBrk="1" fontAlgn="auto" latinLnBrk="0" hangingPunct="1">
                <a:lnSpc>
                  <a:spcPct val="100000"/>
                </a:lnSpc>
                <a:spcBef>
                  <a:spcPts val="0"/>
                </a:spcBef>
                <a:spcAft>
                  <a:spcPts val="0"/>
                </a:spcAft>
                <a:buClrTx/>
                <a:buSzTx/>
                <a:buFontTx/>
                <a:buNone/>
                <a:defRPr/>
              </a:pPr>
              <a:endParaRPr kumimoji="0" lang="es-SV" sz="2300" b="0" i="0" u="none" strike="noStrike" kern="0" cap="none" spc="0" normalizeH="0" baseline="0" noProof="0" dirty="0">
                <a:ln>
                  <a:noFill/>
                </a:ln>
                <a:solidFill>
                  <a:srgbClr val="192828">
                    <a:lumMod val="60000"/>
                    <a:lumOff val="40000"/>
                  </a:srgbClr>
                </a:solidFill>
                <a:effectLst/>
                <a:uLnTx/>
                <a:uFillTx/>
                <a:latin typeface="Oswald" panose="020B0604020202020204" charset="0"/>
                <a:cs typeface="Helvetica" panose="020B0604020202020204" pitchFamily="34" charset="0"/>
              </a:endParaRPr>
            </a:p>
          </p:txBody>
        </p:sp>
        <p:sp>
          <p:nvSpPr>
            <p:cNvPr id="18" name="34 Rectángulo redondeado"/>
            <p:cNvSpPr/>
            <p:nvPr/>
          </p:nvSpPr>
          <p:spPr bwMode="auto">
            <a:xfrm>
              <a:off x="4274563" y="6072614"/>
              <a:ext cx="309361" cy="303855"/>
            </a:xfrm>
            <a:custGeom>
              <a:avLst/>
              <a:gdLst/>
              <a:ahLst/>
              <a:cxnLst/>
              <a:rect l="l" t="t" r="r" b="b"/>
              <a:pathLst>
                <a:path w="1699458" h="1682246">
                  <a:moveTo>
                    <a:pt x="1326352" y="0"/>
                  </a:moveTo>
                  <a:lnTo>
                    <a:pt x="1699458" y="0"/>
                  </a:lnTo>
                  <a:lnTo>
                    <a:pt x="17212" y="1682246"/>
                  </a:lnTo>
                  <a:cubicBezTo>
                    <a:pt x="5314" y="1616074"/>
                    <a:pt x="0" y="1548019"/>
                    <a:pt x="0" y="1478723"/>
                  </a:cubicBezTo>
                  <a:lnTo>
                    <a:pt x="0" y="1326353"/>
                  </a:lnTo>
                  <a:cubicBezTo>
                    <a:pt x="0" y="593828"/>
                    <a:pt x="593828" y="0"/>
                    <a:pt x="1326352" y="0"/>
                  </a:cubicBezTo>
                  <a:close/>
                </a:path>
              </a:pathLst>
            </a:custGeom>
            <a:grpFill/>
            <a:ln>
              <a:noFill/>
            </a:ln>
          </p:spPr>
          <p:txBody>
            <a:bodyPr lIns="0" tIns="0" rIns="0" bIns="0" rtlCol="0" anchor="ctr"/>
            <a:lstStyle/>
            <a:p>
              <a:pPr marL="0" marR="0" lvl="0" indent="0" algn="ctr"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grpSp>
      <p:grpSp>
        <p:nvGrpSpPr>
          <p:cNvPr id="19" name="45 Grupo"/>
          <p:cNvGrpSpPr/>
          <p:nvPr/>
        </p:nvGrpSpPr>
        <p:grpSpPr>
          <a:xfrm flipH="1">
            <a:off x="6344322" y="2338059"/>
            <a:ext cx="1473746" cy="826112"/>
            <a:chOff x="4215925" y="4571410"/>
            <a:chExt cx="3253101" cy="1823625"/>
          </a:xfrm>
          <a:solidFill>
            <a:srgbClr val="C59EE2"/>
          </a:solidFill>
        </p:grpSpPr>
        <p:sp>
          <p:nvSpPr>
            <p:cNvPr id="20" name="19 Rectángulo"/>
            <p:cNvSpPr>
              <a:spLocks noChangeAspect="1"/>
            </p:cNvSpPr>
            <p:nvPr/>
          </p:nvSpPr>
          <p:spPr bwMode="auto">
            <a:xfrm rot="5400000" flipH="1">
              <a:off x="4930663" y="3856672"/>
              <a:ext cx="1823625" cy="3253101"/>
            </a:xfrm>
            <a:custGeom>
              <a:avLst/>
              <a:gdLst/>
              <a:ahLst/>
              <a:cxnLst/>
              <a:rect l="l" t="t" r="r" b="b"/>
              <a:pathLst>
                <a:path w="10303488" h="18380035">
                  <a:moveTo>
                    <a:pt x="10303485" y="5458816"/>
                  </a:moveTo>
                  <a:cubicBezTo>
                    <a:pt x="10303590" y="5440216"/>
                    <a:pt x="10301433" y="5421588"/>
                    <a:pt x="10296954" y="5403392"/>
                  </a:cubicBezTo>
                  <a:cubicBezTo>
                    <a:pt x="10296750" y="5395536"/>
                    <a:pt x="10295347" y="5387946"/>
                    <a:pt x="10292916" y="5380670"/>
                  </a:cubicBezTo>
                  <a:cubicBezTo>
                    <a:pt x="10293049" y="5372140"/>
                    <a:pt x="10290430" y="5364550"/>
                    <a:pt x="10286345" y="5357594"/>
                  </a:cubicBezTo>
                  <a:cubicBezTo>
                    <a:pt x="10269833" y="5302616"/>
                    <a:pt x="10236204" y="5256238"/>
                    <a:pt x="10190219" y="5228930"/>
                  </a:cubicBezTo>
                  <a:lnTo>
                    <a:pt x="5463578" y="67688"/>
                  </a:lnTo>
                  <a:cubicBezTo>
                    <a:pt x="5422312" y="22644"/>
                    <a:pt x="5368196" y="70"/>
                    <a:pt x="5314056" y="0"/>
                  </a:cubicBezTo>
                  <a:cubicBezTo>
                    <a:pt x="5259909" y="-78"/>
                    <a:pt x="5205738" y="22354"/>
                    <a:pt x="5164378" y="67296"/>
                  </a:cubicBezTo>
                  <a:lnTo>
                    <a:pt x="398902" y="5245654"/>
                  </a:lnTo>
                  <a:cubicBezTo>
                    <a:pt x="367030" y="5270462"/>
                    <a:pt x="343366" y="5305634"/>
                    <a:pt x="328893" y="5345880"/>
                  </a:cubicBezTo>
                  <a:cubicBezTo>
                    <a:pt x="325835" y="5351142"/>
                    <a:pt x="323804" y="5356866"/>
                    <a:pt x="323906" y="5363366"/>
                  </a:cubicBezTo>
                  <a:cubicBezTo>
                    <a:pt x="317084" y="5382292"/>
                    <a:pt x="313368" y="5402584"/>
                    <a:pt x="313070" y="5423660"/>
                  </a:cubicBezTo>
                  <a:cubicBezTo>
                    <a:pt x="310749" y="5429384"/>
                    <a:pt x="310639" y="5435248"/>
                    <a:pt x="311455" y="5441098"/>
                  </a:cubicBezTo>
                  <a:cubicBezTo>
                    <a:pt x="311376" y="5441890"/>
                    <a:pt x="311306" y="5442682"/>
                    <a:pt x="311235" y="5443466"/>
                  </a:cubicBezTo>
                  <a:cubicBezTo>
                    <a:pt x="311235" y="5588064"/>
                    <a:pt x="418841" y="5705280"/>
                    <a:pt x="551591" y="5705280"/>
                  </a:cubicBezTo>
                  <a:lnTo>
                    <a:pt x="1755297" y="5705280"/>
                  </a:lnTo>
                  <a:cubicBezTo>
                    <a:pt x="1755297" y="5705798"/>
                    <a:pt x="1755297" y="5706308"/>
                    <a:pt x="1755289" y="5706826"/>
                  </a:cubicBezTo>
                  <a:lnTo>
                    <a:pt x="1822170" y="5706826"/>
                  </a:lnTo>
                  <a:lnTo>
                    <a:pt x="1822170" y="16299975"/>
                  </a:lnTo>
                  <a:lnTo>
                    <a:pt x="555650" y="17578534"/>
                  </a:lnTo>
                  <a:lnTo>
                    <a:pt x="53944" y="18080240"/>
                  </a:lnTo>
                  <a:lnTo>
                    <a:pt x="54219" y="18080276"/>
                  </a:lnTo>
                  <a:lnTo>
                    <a:pt x="0" y="18133506"/>
                  </a:lnTo>
                  <a:cubicBezTo>
                    <a:pt x="313297" y="18315142"/>
                    <a:pt x="1087673" y="18728722"/>
                    <a:pt x="2259397" y="17773322"/>
                  </a:cubicBezTo>
                  <a:cubicBezTo>
                    <a:pt x="3431121" y="16817914"/>
                    <a:pt x="8842997" y="11481136"/>
                    <a:pt x="8860058" y="10776732"/>
                  </a:cubicBezTo>
                  <a:cubicBezTo>
                    <a:pt x="8877127" y="10072332"/>
                    <a:pt x="8859478" y="7395766"/>
                    <a:pt x="8859180" y="5705280"/>
                  </a:cubicBezTo>
                  <a:lnTo>
                    <a:pt x="10060307" y="5705280"/>
                  </a:lnTo>
                  <a:cubicBezTo>
                    <a:pt x="10130685" y="5705280"/>
                    <a:pt x="10194006" y="5672326"/>
                    <a:pt x="10236565" y="5618414"/>
                  </a:cubicBezTo>
                  <a:lnTo>
                    <a:pt x="10238078" y="5618414"/>
                  </a:lnTo>
                  <a:lnTo>
                    <a:pt x="10243096" y="5612972"/>
                  </a:lnTo>
                  <a:cubicBezTo>
                    <a:pt x="10282502" y="5570150"/>
                    <a:pt x="10303172" y="5514614"/>
                    <a:pt x="10303485" y="5458816"/>
                  </a:cubicBezTo>
                  <a:close/>
                </a:path>
              </a:pathLst>
            </a:custGeom>
            <a:grpFill/>
            <a:ln>
              <a:noFill/>
            </a:ln>
            <a:effectLst>
              <a:outerShdw blurRad="469900" dist="304800" dir="3600000" sx="89000" sy="89000" algn="ctr" rotWithShape="0">
                <a:srgbClr val="000000">
                  <a:alpha val="83000"/>
                </a:srgbClr>
              </a:outerShdw>
            </a:effectLst>
          </p:spPr>
          <p:txBody>
            <a:bodyPr lIns="0" tIns="0" rIns="0" bIns="0" rtlCol="0" anchor="ctr"/>
            <a:lstStyle/>
            <a:p>
              <a:pPr marL="0" marR="0" lvl="0" indent="0" algn="ctr" defTabSz="887095" eaLnBrk="1" fontAlgn="auto" latinLnBrk="0" hangingPunct="1">
                <a:lnSpc>
                  <a:spcPct val="100000"/>
                </a:lnSpc>
                <a:spcBef>
                  <a:spcPts val="0"/>
                </a:spcBef>
                <a:spcAft>
                  <a:spcPts val="0"/>
                </a:spcAft>
                <a:buClrTx/>
                <a:buSzTx/>
                <a:buFontTx/>
                <a:buNone/>
                <a:defRPr/>
              </a:pPr>
              <a:endParaRPr kumimoji="0" lang="es-SV" sz="2300" b="0" i="0" u="none" strike="noStrike" kern="0" cap="none" spc="0" normalizeH="0" baseline="0" noProof="0" dirty="0">
                <a:ln>
                  <a:noFill/>
                </a:ln>
                <a:solidFill>
                  <a:srgbClr val="000000"/>
                </a:solidFill>
                <a:effectLst/>
                <a:uLnTx/>
                <a:uFillTx/>
                <a:latin typeface="Oswald" panose="020B0604020202020204" charset="0"/>
                <a:cs typeface="Helvetica" panose="020B0604020202020204" pitchFamily="34" charset="0"/>
              </a:endParaRPr>
            </a:p>
          </p:txBody>
        </p:sp>
        <p:sp>
          <p:nvSpPr>
            <p:cNvPr id="21" name="34 Rectángulo redondeado"/>
            <p:cNvSpPr/>
            <p:nvPr/>
          </p:nvSpPr>
          <p:spPr bwMode="auto">
            <a:xfrm>
              <a:off x="4274563" y="6072614"/>
              <a:ext cx="309361" cy="303855"/>
            </a:xfrm>
            <a:custGeom>
              <a:avLst/>
              <a:gdLst/>
              <a:ahLst/>
              <a:cxnLst/>
              <a:rect l="l" t="t" r="r" b="b"/>
              <a:pathLst>
                <a:path w="1699458" h="1682246">
                  <a:moveTo>
                    <a:pt x="1326352" y="0"/>
                  </a:moveTo>
                  <a:lnTo>
                    <a:pt x="1699458" y="0"/>
                  </a:lnTo>
                  <a:lnTo>
                    <a:pt x="17212" y="1682246"/>
                  </a:lnTo>
                  <a:cubicBezTo>
                    <a:pt x="5314" y="1616074"/>
                    <a:pt x="0" y="1548019"/>
                    <a:pt x="0" y="1478723"/>
                  </a:cubicBezTo>
                  <a:lnTo>
                    <a:pt x="0" y="1326353"/>
                  </a:lnTo>
                  <a:cubicBezTo>
                    <a:pt x="0" y="593828"/>
                    <a:pt x="593828" y="0"/>
                    <a:pt x="1326352" y="0"/>
                  </a:cubicBezTo>
                  <a:close/>
                </a:path>
              </a:pathLst>
            </a:custGeom>
            <a:grpFill/>
            <a:ln>
              <a:noFill/>
            </a:ln>
          </p:spPr>
          <p:txBody>
            <a:bodyPr lIns="0" tIns="0" rIns="0" bIns="0" rtlCol="0" anchor="ctr"/>
            <a:lstStyle/>
            <a:p>
              <a:pPr marL="0" marR="0" lvl="0" indent="0" algn="ctr"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grpSp>
      <p:grpSp>
        <p:nvGrpSpPr>
          <p:cNvPr id="22" name="48 Grupo"/>
          <p:cNvGrpSpPr/>
          <p:nvPr/>
        </p:nvGrpSpPr>
        <p:grpSpPr>
          <a:xfrm flipV="1">
            <a:off x="4556947" y="4187937"/>
            <a:ext cx="1473746" cy="826112"/>
            <a:chOff x="4215925" y="4571410"/>
            <a:chExt cx="3253101" cy="1823625"/>
          </a:xfrm>
          <a:solidFill>
            <a:schemeClr val="accent1">
              <a:lumMod val="60000"/>
              <a:lumOff val="40000"/>
            </a:schemeClr>
          </a:solidFill>
        </p:grpSpPr>
        <p:sp>
          <p:nvSpPr>
            <p:cNvPr id="23" name="19 Rectángulo"/>
            <p:cNvSpPr>
              <a:spLocks noChangeAspect="1"/>
            </p:cNvSpPr>
            <p:nvPr/>
          </p:nvSpPr>
          <p:spPr bwMode="auto">
            <a:xfrm rot="5400000" flipH="1">
              <a:off x="4930663" y="3856672"/>
              <a:ext cx="1823625" cy="3253101"/>
            </a:xfrm>
            <a:custGeom>
              <a:avLst/>
              <a:gdLst/>
              <a:ahLst/>
              <a:cxnLst/>
              <a:rect l="l" t="t" r="r" b="b"/>
              <a:pathLst>
                <a:path w="10303488" h="18380035">
                  <a:moveTo>
                    <a:pt x="10303485" y="5458816"/>
                  </a:moveTo>
                  <a:cubicBezTo>
                    <a:pt x="10303590" y="5440216"/>
                    <a:pt x="10301433" y="5421588"/>
                    <a:pt x="10296954" y="5403392"/>
                  </a:cubicBezTo>
                  <a:cubicBezTo>
                    <a:pt x="10296750" y="5395536"/>
                    <a:pt x="10295347" y="5387946"/>
                    <a:pt x="10292916" y="5380670"/>
                  </a:cubicBezTo>
                  <a:cubicBezTo>
                    <a:pt x="10293049" y="5372140"/>
                    <a:pt x="10290430" y="5364550"/>
                    <a:pt x="10286345" y="5357594"/>
                  </a:cubicBezTo>
                  <a:cubicBezTo>
                    <a:pt x="10269833" y="5302616"/>
                    <a:pt x="10236204" y="5256238"/>
                    <a:pt x="10190219" y="5228930"/>
                  </a:cubicBezTo>
                  <a:lnTo>
                    <a:pt x="5463578" y="67688"/>
                  </a:lnTo>
                  <a:cubicBezTo>
                    <a:pt x="5422312" y="22644"/>
                    <a:pt x="5368196" y="70"/>
                    <a:pt x="5314056" y="0"/>
                  </a:cubicBezTo>
                  <a:cubicBezTo>
                    <a:pt x="5259909" y="-78"/>
                    <a:pt x="5205738" y="22354"/>
                    <a:pt x="5164378" y="67296"/>
                  </a:cubicBezTo>
                  <a:lnTo>
                    <a:pt x="398902" y="5245654"/>
                  </a:lnTo>
                  <a:cubicBezTo>
                    <a:pt x="367030" y="5270462"/>
                    <a:pt x="343366" y="5305634"/>
                    <a:pt x="328893" y="5345880"/>
                  </a:cubicBezTo>
                  <a:cubicBezTo>
                    <a:pt x="325835" y="5351142"/>
                    <a:pt x="323804" y="5356866"/>
                    <a:pt x="323906" y="5363366"/>
                  </a:cubicBezTo>
                  <a:cubicBezTo>
                    <a:pt x="317084" y="5382292"/>
                    <a:pt x="313368" y="5402584"/>
                    <a:pt x="313070" y="5423660"/>
                  </a:cubicBezTo>
                  <a:cubicBezTo>
                    <a:pt x="310749" y="5429384"/>
                    <a:pt x="310639" y="5435248"/>
                    <a:pt x="311455" y="5441098"/>
                  </a:cubicBezTo>
                  <a:cubicBezTo>
                    <a:pt x="311376" y="5441890"/>
                    <a:pt x="311306" y="5442682"/>
                    <a:pt x="311235" y="5443466"/>
                  </a:cubicBezTo>
                  <a:cubicBezTo>
                    <a:pt x="311235" y="5588064"/>
                    <a:pt x="418841" y="5705280"/>
                    <a:pt x="551591" y="5705280"/>
                  </a:cubicBezTo>
                  <a:lnTo>
                    <a:pt x="1755297" y="5705280"/>
                  </a:lnTo>
                  <a:cubicBezTo>
                    <a:pt x="1755297" y="5705798"/>
                    <a:pt x="1755297" y="5706308"/>
                    <a:pt x="1755289" y="5706826"/>
                  </a:cubicBezTo>
                  <a:lnTo>
                    <a:pt x="1822170" y="5706826"/>
                  </a:lnTo>
                  <a:lnTo>
                    <a:pt x="1822170" y="16299975"/>
                  </a:lnTo>
                  <a:lnTo>
                    <a:pt x="555650" y="17578534"/>
                  </a:lnTo>
                  <a:lnTo>
                    <a:pt x="53944" y="18080240"/>
                  </a:lnTo>
                  <a:lnTo>
                    <a:pt x="54219" y="18080276"/>
                  </a:lnTo>
                  <a:lnTo>
                    <a:pt x="0" y="18133506"/>
                  </a:lnTo>
                  <a:cubicBezTo>
                    <a:pt x="313297" y="18315142"/>
                    <a:pt x="1087673" y="18728722"/>
                    <a:pt x="2259397" y="17773322"/>
                  </a:cubicBezTo>
                  <a:cubicBezTo>
                    <a:pt x="3431121" y="16817914"/>
                    <a:pt x="8842997" y="11481136"/>
                    <a:pt x="8860058" y="10776732"/>
                  </a:cubicBezTo>
                  <a:cubicBezTo>
                    <a:pt x="8877127" y="10072332"/>
                    <a:pt x="8859478" y="7395766"/>
                    <a:pt x="8859180" y="5705280"/>
                  </a:cubicBezTo>
                  <a:lnTo>
                    <a:pt x="10060307" y="5705280"/>
                  </a:lnTo>
                  <a:cubicBezTo>
                    <a:pt x="10130685" y="5705280"/>
                    <a:pt x="10194006" y="5672326"/>
                    <a:pt x="10236565" y="5618414"/>
                  </a:cubicBezTo>
                  <a:lnTo>
                    <a:pt x="10238078" y="5618414"/>
                  </a:lnTo>
                  <a:lnTo>
                    <a:pt x="10243096" y="5612972"/>
                  </a:lnTo>
                  <a:cubicBezTo>
                    <a:pt x="10282502" y="5570150"/>
                    <a:pt x="10303172" y="5514614"/>
                    <a:pt x="10303485" y="5458816"/>
                  </a:cubicBezTo>
                  <a:close/>
                </a:path>
              </a:pathLst>
            </a:custGeom>
            <a:grpFill/>
            <a:ln>
              <a:noFill/>
            </a:ln>
            <a:effectLst>
              <a:outerShdw blurRad="469900" dist="304800" dir="7200000" sx="89000" sy="89000" algn="ctr" rotWithShape="0">
                <a:srgbClr val="000000">
                  <a:alpha val="83000"/>
                </a:srgbClr>
              </a:outerShdw>
            </a:effectLst>
          </p:spPr>
          <p:txBody>
            <a:bodyPr lIns="0" tIns="0" rIns="0" bIns="0" rtlCol="0" anchor="ctr"/>
            <a:lstStyle/>
            <a:p>
              <a:pPr marL="0" marR="0" lvl="0" indent="0" algn="ctr" defTabSz="887095" eaLnBrk="1" fontAlgn="auto" latinLnBrk="0" hangingPunct="1">
                <a:lnSpc>
                  <a:spcPct val="100000"/>
                </a:lnSpc>
                <a:spcBef>
                  <a:spcPts val="0"/>
                </a:spcBef>
                <a:spcAft>
                  <a:spcPts val="0"/>
                </a:spcAft>
                <a:buClrTx/>
                <a:buSzTx/>
                <a:buFontTx/>
                <a:buNone/>
                <a:defRPr/>
              </a:pPr>
              <a:endParaRPr kumimoji="0" lang="es-SV" sz="2300" b="0" i="0" u="none" strike="noStrike" kern="0" cap="none" spc="0" normalizeH="0" baseline="0" noProof="0" dirty="0">
                <a:ln>
                  <a:noFill/>
                </a:ln>
                <a:solidFill>
                  <a:srgbClr val="000000"/>
                </a:solidFill>
                <a:effectLst/>
                <a:uLnTx/>
                <a:uFillTx/>
                <a:latin typeface="Oswald" panose="020B0604020202020204" charset="0"/>
                <a:cs typeface="Helvetica" panose="020B0604020202020204" pitchFamily="34" charset="0"/>
              </a:endParaRPr>
            </a:p>
          </p:txBody>
        </p:sp>
        <p:sp>
          <p:nvSpPr>
            <p:cNvPr id="24" name="34 Rectángulo redondeado"/>
            <p:cNvSpPr/>
            <p:nvPr/>
          </p:nvSpPr>
          <p:spPr bwMode="auto">
            <a:xfrm>
              <a:off x="4274563" y="6072614"/>
              <a:ext cx="309361" cy="303855"/>
            </a:xfrm>
            <a:custGeom>
              <a:avLst/>
              <a:gdLst/>
              <a:ahLst/>
              <a:cxnLst/>
              <a:rect l="l" t="t" r="r" b="b"/>
              <a:pathLst>
                <a:path w="1699458" h="1682246">
                  <a:moveTo>
                    <a:pt x="1326352" y="0"/>
                  </a:moveTo>
                  <a:lnTo>
                    <a:pt x="1699458" y="0"/>
                  </a:lnTo>
                  <a:lnTo>
                    <a:pt x="17212" y="1682246"/>
                  </a:lnTo>
                  <a:cubicBezTo>
                    <a:pt x="5314" y="1616074"/>
                    <a:pt x="0" y="1548019"/>
                    <a:pt x="0" y="1478723"/>
                  </a:cubicBezTo>
                  <a:lnTo>
                    <a:pt x="0" y="1326353"/>
                  </a:lnTo>
                  <a:cubicBezTo>
                    <a:pt x="0" y="593828"/>
                    <a:pt x="593828" y="0"/>
                    <a:pt x="1326352" y="0"/>
                  </a:cubicBezTo>
                  <a:close/>
                </a:path>
              </a:pathLst>
            </a:custGeom>
            <a:grpFill/>
            <a:ln>
              <a:noFill/>
            </a:ln>
          </p:spPr>
          <p:txBody>
            <a:bodyPr lIns="0" tIns="0" rIns="0" bIns="0" rtlCol="0" anchor="ctr"/>
            <a:lstStyle/>
            <a:p>
              <a:pPr marL="0" marR="0" lvl="0" indent="0" algn="ctr"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grpSp>
      <p:grpSp>
        <p:nvGrpSpPr>
          <p:cNvPr id="25" name="51 Grupo"/>
          <p:cNvGrpSpPr/>
          <p:nvPr/>
        </p:nvGrpSpPr>
        <p:grpSpPr>
          <a:xfrm flipH="1" flipV="1">
            <a:off x="6376015" y="4065850"/>
            <a:ext cx="1473746" cy="826112"/>
            <a:chOff x="4215925" y="4571410"/>
            <a:chExt cx="3253101" cy="1823625"/>
          </a:xfrm>
          <a:solidFill>
            <a:srgbClr val="C59EE2"/>
          </a:solidFill>
        </p:grpSpPr>
        <p:sp>
          <p:nvSpPr>
            <p:cNvPr id="26" name="19 Rectángulo"/>
            <p:cNvSpPr>
              <a:spLocks noChangeAspect="1"/>
            </p:cNvSpPr>
            <p:nvPr/>
          </p:nvSpPr>
          <p:spPr bwMode="auto">
            <a:xfrm rot="5400000" flipH="1">
              <a:off x="4930663" y="3856672"/>
              <a:ext cx="1823625" cy="3253101"/>
            </a:xfrm>
            <a:custGeom>
              <a:avLst/>
              <a:gdLst/>
              <a:ahLst/>
              <a:cxnLst/>
              <a:rect l="l" t="t" r="r" b="b"/>
              <a:pathLst>
                <a:path w="10303488" h="18380035">
                  <a:moveTo>
                    <a:pt x="10303485" y="5458816"/>
                  </a:moveTo>
                  <a:cubicBezTo>
                    <a:pt x="10303590" y="5440216"/>
                    <a:pt x="10301433" y="5421588"/>
                    <a:pt x="10296954" y="5403392"/>
                  </a:cubicBezTo>
                  <a:cubicBezTo>
                    <a:pt x="10296750" y="5395536"/>
                    <a:pt x="10295347" y="5387946"/>
                    <a:pt x="10292916" y="5380670"/>
                  </a:cubicBezTo>
                  <a:cubicBezTo>
                    <a:pt x="10293049" y="5372140"/>
                    <a:pt x="10290430" y="5364550"/>
                    <a:pt x="10286345" y="5357594"/>
                  </a:cubicBezTo>
                  <a:cubicBezTo>
                    <a:pt x="10269833" y="5302616"/>
                    <a:pt x="10236204" y="5256238"/>
                    <a:pt x="10190219" y="5228930"/>
                  </a:cubicBezTo>
                  <a:lnTo>
                    <a:pt x="5463578" y="67688"/>
                  </a:lnTo>
                  <a:cubicBezTo>
                    <a:pt x="5422312" y="22644"/>
                    <a:pt x="5368196" y="70"/>
                    <a:pt x="5314056" y="0"/>
                  </a:cubicBezTo>
                  <a:cubicBezTo>
                    <a:pt x="5259909" y="-78"/>
                    <a:pt x="5205738" y="22354"/>
                    <a:pt x="5164378" y="67296"/>
                  </a:cubicBezTo>
                  <a:lnTo>
                    <a:pt x="398902" y="5245654"/>
                  </a:lnTo>
                  <a:cubicBezTo>
                    <a:pt x="367030" y="5270462"/>
                    <a:pt x="343366" y="5305634"/>
                    <a:pt x="328893" y="5345880"/>
                  </a:cubicBezTo>
                  <a:cubicBezTo>
                    <a:pt x="325835" y="5351142"/>
                    <a:pt x="323804" y="5356866"/>
                    <a:pt x="323906" y="5363366"/>
                  </a:cubicBezTo>
                  <a:cubicBezTo>
                    <a:pt x="317084" y="5382292"/>
                    <a:pt x="313368" y="5402584"/>
                    <a:pt x="313070" y="5423660"/>
                  </a:cubicBezTo>
                  <a:cubicBezTo>
                    <a:pt x="310749" y="5429384"/>
                    <a:pt x="310639" y="5435248"/>
                    <a:pt x="311455" y="5441098"/>
                  </a:cubicBezTo>
                  <a:cubicBezTo>
                    <a:pt x="311376" y="5441890"/>
                    <a:pt x="311306" y="5442682"/>
                    <a:pt x="311235" y="5443466"/>
                  </a:cubicBezTo>
                  <a:cubicBezTo>
                    <a:pt x="311235" y="5588064"/>
                    <a:pt x="418841" y="5705280"/>
                    <a:pt x="551591" y="5705280"/>
                  </a:cubicBezTo>
                  <a:lnTo>
                    <a:pt x="1755297" y="5705280"/>
                  </a:lnTo>
                  <a:cubicBezTo>
                    <a:pt x="1755297" y="5705798"/>
                    <a:pt x="1755297" y="5706308"/>
                    <a:pt x="1755289" y="5706826"/>
                  </a:cubicBezTo>
                  <a:lnTo>
                    <a:pt x="1822170" y="5706826"/>
                  </a:lnTo>
                  <a:lnTo>
                    <a:pt x="1822170" y="16299975"/>
                  </a:lnTo>
                  <a:lnTo>
                    <a:pt x="555650" y="17578534"/>
                  </a:lnTo>
                  <a:lnTo>
                    <a:pt x="53944" y="18080240"/>
                  </a:lnTo>
                  <a:lnTo>
                    <a:pt x="54219" y="18080276"/>
                  </a:lnTo>
                  <a:lnTo>
                    <a:pt x="0" y="18133506"/>
                  </a:lnTo>
                  <a:cubicBezTo>
                    <a:pt x="313297" y="18315142"/>
                    <a:pt x="1087673" y="18728722"/>
                    <a:pt x="2259397" y="17773322"/>
                  </a:cubicBezTo>
                  <a:cubicBezTo>
                    <a:pt x="3431121" y="16817914"/>
                    <a:pt x="8842997" y="11481136"/>
                    <a:pt x="8860058" y="10776732"/>
                  </a:cubicBezTo>
                  <a:cubicBezTo>
                    <a:pt x="8877127" y="10072332"/>
                    <a:pt x="8859478" y="7395766"/>
                    <a:pt x="8859180" y="5705280"/>
                  </a:cubicBezTo>
                  <a:lnTo>
                    <a:pt x="10060307" y="5705280"/>
                  </a:lnTo>
                  <a:cubicBezTo>
                    <a:pt x="10130685" y="5705280"/>
                    <a:pt x="10194006" y="5672326"/>
                    <a:pt x="10236565" y="5618414"/>
                  </a:cubicBezTo>
                  <a:lnTo>
                    <a:pt x="10238078" y="5618414"/>
                  </a:lnTo>
                  <a:lnTo>
                    <a:pt x="10243096" y="5612972"/>
                  </a:lnTo>
                  <a:cubicBezTo>
                    <a:pt x="10282502" y="5570150"/>
                    <a:pt x="10303172" y="5514614"/>
                    <a:pt x="10303485" y="5458816"/>
                  </a:cubicBezTo>
                  <a:close/>
                </a:path>
              </a:pathLst>
            </a:custGeom>
            <a:grpFill/>
            <a:ln>
              <a:noFill/>
            </a:ln>
            <a:effectLst>
              <a:outerShdw blurRad="469900" dist="304800" dir="7200000" sx="89000" sy="89000" algn="ctr" rotWithShape="0">
                <a:srgbClr val="000000">
                  <a:alpha val="83000"/>
                </a:srgbClr>
              </a:outerShdw>
            </a:effectLst>
          </p:spPr>
          <p:txBody>
            <a:bodyPr lIns="0" tIns="0" rIns="0" bIns="0" rtlCol="0" anchor="ctr"/>
            <a:lstStyle/>
            <a:p>
              <a:pPr marL="0" marR="0" lvl="0" indent="0" algn="ctr" defTabSz="887095" eaLnBrk="1" fontAlgn="auto" latinLnBrk="0" hangingPunct="1">
                <a:lnSpc>
                  <a:spcPct val="100000"/>
                </a:lnSpc>
                <a:spcBef>
                  <a:spcPts val="0"/>
                </a:spcBef>
                <a:spcAft>
                  <a:spcPts val="0"/>
                </a:spcAft>
                <a:buClrTx/>
                <a:buSzTx/>
                <a:buFontTx/>
                <a:buNone/>
                <a:defRPr/>
              </a:pPr>
              <a:endParaRPr kumimoji="0" lang="es-SV" sz="2300" b="0" i="0" u="none" strike="noStrike" kern="0" cap="none" spc="0" normalizeH="0" baseline="0" noProof="0" dirty="0">
                <a:ln>
                  <a:noFill/>
                </a:ln>
                <a:solidFill>
                  <a:srgbClr val="000000"/>
                </a:solidFill>
                <a:effectLst/>
                <a:uLnTx/>
                <a:uFillTx/>
                <a:latin typeface="Oswald" panose="020B0604020202020204" charset="0"/>
                <a:cs typeface="Helvetica" panose="020B0604020202020204" pitchFamily="34" charset="0"/>
              </a:endParaRPr>
            </a:p>
          </p:txBody>
        </p:sp>
        <p:sp>
          <p:nvSpPr>
            <p:cNvPr id="27" name="34 Rectángulo redondeado"/>
            <p:cNvSpPr/>
            <p:nvPr/>
          </p:nvSpPr>
          <p:spPr bwMode="auto">
            <a:xfrm>
              <a:off x="4274563" y="6072614"/>
              <a:ext cx="309361" cy="303855"/>
            </a:xfrm>
            <a:custGeom>
              <a:avLst/>
              <a:gdLst/>
              <a:ahLst/>
              <a:cxnLst/>
              <a:rect l="l" t="t" r="r" b="b"/>
              <a:pathLst>
                <a:path w="1699458" h="1682246">
                  <a:moveTo>
                    <a:pt x="1326352" y="0"/>
                  </a:moveTo>
                  <a:lnTo>
                    <a:pt x="1699458" y="0"/>
                  </a:lnTo>
                  <a:lnTo>
                    <a:pt x="17212" y="1682246"/>
                  </a:lnTo>
                  <a:cubicBezTo>
                    <a:pt x="5314" y="1616074"/>
                    <a:pt x="0" y="1548019"/>
                    <a:pt x="0" y="1478723"/>
                  </a:cubicBezTo>
                  <a:lnTo>
                    <a:pt x="0" y="1326353"/>
                  </a:lnTo>
                  <a:cubicBezTo>
                    <a:pt x="0" y="593828"/>
                    <a:pt x="593828" y="0"/>
                    <a:pt x="1326352" y="0"/>
                  </a:cubicBezTo>
                  <a:close/>
                </a:path>
              </a:pathLst>
            </a:custGeom>
            <a:grpFill/>
            <a:ln>
              <a:noFill/>
            </a:ln>
          </p:spPr>
          <p:txBody>
            <a:bodyPr lIns="0" tIns="0" rIns="0" bIns="0" rtlCol="0" anchor="ctr"/>
            <a:lstStyle/>
            <a:p>
              <a:pPr marL="0" marR="0" lvl="0" indent="0" algn="ctr"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grpSp>
      <p:grpSp>
        <p:nvGrpSpPr>
          <p:cNvPr id="28" name="Group 4"/>
          <p:cNvGrpSpPr>
            <a:grpSpLocks noChangeAspect="1"/>
          </p:cNvGrpSpPr>
          <p:nvPr/>
        </p:nvGrpSpPr>
        <p:grpSpPr bwMode="auto">
          <a:xfrm>
            <a:off x="5752973" y="3317724"/>
            <a:ext cx="713153" cy="648466"/>
            <a:chOff x="2733" y="-929"/>
            <a:chExt cx="364" cy="331"/>
          </a:xfrm>
          <a:solidFill>
            <a:srgbClr val="00B0F0"/>
          </a:solidFill>
        </p:grpSpPr>
        <p:sp>
          <p:nvSpPr>
            <p:cNvPr id="29" name="Freeform 6"/>
            <p:cNvSpPr/>
            <p:nvPr/>
          </p:nvSpPr>
          <p:spPr bwMode="auto">
            <a:xfrm>
              <a:off x="2845" y="-887"/>
              <a:ext cx="74" cy="73"/>
            </a:xfrm>
            <a:custGeom>
              <a:avLst/>
              <a:gdLst>
                <a:gd name="T0" fmla="*/ 603 w 660"/>
                <a:gd name="T1" fmla="*/ 0 h 660"/>
                <a:gd name="T2" fmla="*/ 621 w 660"/>
                <a:gd name="T3" fmla="*/ 2 h 660"/>
                <a:gd name="T4" fmla="*/ 637 w 660"/>
                <a:gd name="T5" fmla="*/ 11 h 660"/>
                <a:gd name="T6" fmla="*/ 649 w 660"/>
                <a:gd name="T7" fmla="*/ 23 h 660"/>
                <a:gd name="T8" fmla="*/ 657 w 660"/>
                <a:gd name="T9" fmla="*/ 39 h 660"/>
                <a:gd name="T10" fmla="*/ 660 w 660"/>
                <a:gd name="T11" fmla="*/ 57 h 660"/>
                <a:gd name="T12" fmla="*/ 657 w 660"/>
                <a:gd name="T13" fmla="*/ 75 h 660"/>
                <a:gd name="T14" fmla="*/ 649 w 660"/>
                <a:gd name="T15" fmla="*/ 91 h 660"/>
                <a:gd name="T16" fmla="*/ 637 w 660"/>
                <a:gd name="T17" fmla="*/ 103 h 660"/>
                <a:gd name="T18" fmla="*/ 621 w 660"/>
                <a:gd name="T19" fmla="*/ 112 h 660"/>
                <a:gd name="T20" fmla="*/ 603 w 660"/>
                <a:gd name="T21" fmla="*/ 114 h 660"/>
                <a:gd name="T22" fmla="*/ 550 w 660"/>
                <a:gd name="T23" fmla="*/ 117 h 660"/>
                <a:gd name="T24" fmla="*/ 498 w 660"/>
                <a:gd name="T25" fmla="*/ 126 h 660"/>
                <a:gd name="T26" fmla="*/ 448 w 660"/>
                <a:gd name="T27" fmla="*/ 139 h 660"/>
                <a:gd name="T28" fmla="*/ 401 w 660"/>
                <a:gd name="T29" fmla="*/ 158 h 660"/>
                <a:gd name="T30" fmla="*/ 357 w 660"/>
                <a:gd name="T31" fmla="*/ 181 h 660"/>
                <a:gd name="T32" fmla="*/ 315 w 660"/>
                <a:gd name="T33" fmla="*/ 208 h 660"/>
                <a:gd name="T34" fmla="*/ 276 w 660"/>
                <a:gd name="T35" fmla="*/ 241 h 660"/>
                <a:gd name="T36" fmla="*/ 241 w 660"/>
                <a:gd name="T37" fmla="*/ 276 h 660"/>
                <a:gd name="T38" fmla="*/ 209 w 660"/>
                <a:gd name="T39" fmla="*/ 315 h 660"/>
                <a:gd name="T40" fmla="*/ 181 w 660"/>
                <a:gd name="T41" fmla="*/ 356 h 660"/>
                <a:gd name="T42" fmla="*/ 158 w 660"/>
                <a:gd name="T43" fmla="*/ 401 h 660"/>
                <a:gd name="T44" fmla="*/ 139 w 660"/>
                <a:gd name="T45" fmla="*/ 448 h 660"/>
                <a:gd name="T46" fmla="*/ 126 w 660"/>
                <a:gd name="T47" fmla="*/ 498 h 660"/>
                <a:gd name="T48" fmla="*/ 117 w 660"/>
                <a:gd name="T49" fmla="*/ 550 h 660"/>
                <a:gd name="T50" fmla="*/ 115 w 660"/>
                <a:gd name="T51" fmla="*/ 603 h 660"/>
                <a:gd name="T52" fmla="*/ 112 w 660"/>
                <a:gd name="T53" fmla="*/ 621 h 660"/>
                <a:gd name="T54" fmla="*/ 104 w 660"/>
                <a:gd name="T55" fmla="*/ 637 h 660"/>
                <a:gd name="T56" fmla="*/ 91 w 660"/>
                <a:gd name="T57" fmla="*/ 649 h 660"/>
                <a:gd name="T58" fmla="*/ 75 w 660"/>
                <a:gd name="T59" fmla="*/ 657 h 660"/>
                <a:gd name="T60" fmla="*/ 57 w 660"/>
                <a:gd name="T61" fmla="*/ 660 h 660"/>
                <a:gd name="T62" fmla="*/ 39 w 660"/>
                <a:gd name="T63" fmla="*/ 657 h 660"/>
                <a:gd name="T64" fmla="*/ 23 w 660"/>
                <a:gd name="T65" fmla="*/ 649 h 660"/>
                <a:gd name="T66" fmla="*/ 11 w 660"/>
                <a:gd name="T67" fmla="*/ 637 h 660"/>
                <a:gd name="T68" fmla="*/ 3 w 660"/>
                <a:gd name="T69" fmla="*/ 621 h 660"/>
                <a:gd name="T70" fmla="*/ 0 w 660"/>
                <a:gd name="T71" fmla="*/ 603 h 660"/>
                <a:gd name="T72" fmla="*/ 3 w 660"/>
                <a:gd name="T73" fmla="*/ 541 h 660"/>
                <a:gd name="T74" fmla="*/ 12 w 660"/>
                <a:gd name="T75" fmla="*/ 481 h 660"/>
                <a:gd name="T76" fmla="*/ 27 w 660"/>
                <a:gd name="T77" fmla="*/ 423 h 660"/>
                <a:gd name="T78" fmla="*/ 47 w 660"/>
                <a:gd name="T79" fmla="*/ 368 h 660"/>
                <a:gd name="T80" fmla="*/ 72 w 660"/>
                <a:gd name="T81" fmla="*/ 315 h 660"/>
                <a:gd name="T82" fmla="*/ 103 w 660"/>
                <a:gd name="T83" fmla="*/ 266 h 660"/>
                <a:gd name="T84" fmla="*/ 137 w 660"/>
                <a:gd name="T85" fmla="*/ 219 h 660"/>
                <a:gd name="T86" fmla="*/ 176 w 660"/>
                <a:gd name="T87" fmla="*/ 176 h 660"/>
                <a:gd name="T88" fmla="*/ 219 w 660"/>
                <a:gd name="T89" fmla="*/ 137 h 660"/>
                <a:gd name="T90" fmla="*/ 266 w 660"/>
                <a:gd name="T91" fmla="*/ 102 h 660"/>
                <a:gd name="T92" fmla="*/ 316 w 660"/>
                <a:gd name="T93" fmla="*/ 72 h 660"/>
                <a:gd name="T94" fmla="*/ 368 w 660"/>
                <a:gd name="T95" fmla="*/ 47 h 660"/>
                <a:gd name="T96" fmla="*/ 423 w 660"/>
                <a:gd name="T97" fmla="*/ 27 h 660"/>
                <a:gd name="T98" fmla="*/ 481 w 660"/>
                <a:gd name="T99" fmla="*/ 12 h 660"/>
                <a:gd name="T100" fmla="*/ 541 w 660"/>
                <a:gd name="T101" fmla="*/ 3 h 660"/>
                <a:gd name="T102" fmla="*/ 603 w 660"/>
                <a:gd name="T103"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0" h="660">
                  <a:moveTo>
                    <a:pt x="603" y="0"/>
                  </a:moveTo>
                  <a:lnTo>
                    <a:pt x="621" y="2"/>
                  </a:lnTo>
                  <a:lnTo>
                    <a:pt x="637" y="11"/>
                  </a:lnTo>
                  <a:lnTo>
                    <a:pt x="649" y="23"/>
                  </a:lnTo>
                  <a:lnTo>
                    <a:pt x="657" y="39"/>
                  </a:lnTo>
                  <a:lnTo>
                    <a:pt x="660" y="57"/>
                  </a:lnTo>
                  <a:lnTo>
                    <a:pt x="657" y="75"/>
                  </a:lnTo>
                  <a:lnTo>
                    <a:pt x="649" y="91"/>
                  </a:lnTo>
                  <a:lnTo>
                    <a:pt x="637" y="103"/>
                  </a:lnTo>
                  <a:lnTo>
                    <a:pt x="621" y="112"/>
                  </a:lnTo>
                  <a:lnTo>
                    <a:pt x="603" y="114"/>
                  </a:lnTo>
                  <a:lnTo>
                    <a:pt x="550" y="117"/>
                  </a:lnTo>
                  <a:lnTo>
                    <a:pt x="498" y="126"/>
                  </a:lnTo>
                  <a:lnTo>
                    <a:pt x="448" y="139"/>
                  </a:lnTo>
                  <a:lnTo>
                    <a:pt x="401" y="158"/>
                  </a:lnTo>
                  <a:lnTo>
                    <a:pt x="357" y="181"/>
                  </a:lnTo>
                  <a:lnTo>
                    <a:pt x="315" y="208"/>
                  </a:lnTo>
                  <a:lnTo>
                    <a:pt x="276" y="241"/>
                  </a:lnTo>
                  <a:lnTo>
                    <a:pt x="241" y="276"/>
                  </a:lnTo>
                  <a:lnTo>
                    <a:pt x="209" y="315"/>
                  </a:lnTo>
                  <a:lnTo>
                    <a:pt x="181" y="356"/>
                  </a:lnTo>
                  <a:lnTo>
                    <a:pt x="158" y="401"/>
                  </a:lnTo>
                  <a:lnTo>
                    <a:pt x="139" y="448"/>
                  </a:lnTo>
                  <a:lnTo>
                    <a:pt x="126" y="498"/>
                  </a:lnTo>
                  <a:lnTo>
                    <a:pt x="117" y="550"/>
                  </a:lnTo>
                  <a:lnTo>
                    <a:pt x="115" y="603"/>
                  </a:lnTo>
                  <a:lnTo>
                    <a:pt x="112" y="621"/>
                  </a:lnTo>
                  <a:lnTo>
                    <a:pt x="104" y="637"/>
                  </a:lnTo>
                  <a:lnTo>
                    <a:pt x="91" y="649"/>
                  </a:lnTo>
                  <a:lnTo>
                    <a:pt x="75" y="657"/>
                  </a:lnTo>
                  <a:lnTo>
                    <a:pt x="57" y="660"/>
                  </a:lnTo>
                  <a:lnTo>
                    <a:pt x="39" y="657"/>
                  </a:lnTo>
                  <a:lnTo>
                    <a:pt x="23" y="649"/>
                  </a:lnTo>
                  <a:lnTo>
                    <a:pt x="11" y="637"/>
                  </a:lnTo>
                  <a:lnTo>
                    <a:pt x="3" y="621"/>
                  </a:lnTo>
                  <a:lnTo>
                    <a:pt x="0" y="603"/>
                  </a:lnTo>
                  <a:lnTo>
                    <a:pt x="3" y="541"/>
                  </a:lnTo>
                  <a:lnTo>
                    <a:pt x="12" y="481"/>
                  </a:lnTo>
                  <a:lnTo>
                    <a:pt x="27" y="423"/>
                  </a:lnTo>
                  <a:lnTo>
                    <a:pt x="47" y="368"/>
                  </a:lnTo>
                  <a:lnTo>
                    <a:pt x="72" y="315"/>
                  </a:lnTo>
                  <a:lnTo>
                    <a:pt x="103" y="266"/>
                  </a:lnTo>
                  <a:lnTo>
                    <a:pt x="137" y="219"/>
                  </a:lnTo>
                  <a:lnTo>
                    <a:pt x="176" y="176"/>
                  </a:lnTo>
                  <a:lnTo>
                    <a:pt x="219" y="137"/>
                  </a:lnTo>
                  <a:lnTo>
                    <a:pt x="266" y="102"/>
                  </a:lnTo>
                  <a:lnTo>
                    <a:pt x="316" y="72"/>
                  </a:lnTo>
                  <a:lnTo>
                    <a:pt x="368" y="47"/>
                  </a:lnTo>
                  <a:lnTo>
                    <a:pt x="423" y="27"/>
                  </a:lnTo>
                  <a:lnTo>
                    <a:pt x="481" y="12"/>
                  </a:lnTo>
                  <a:lnTo>
                    <a:pt x="541" y="3"/>
                  </a:lnTo>
                  <a:lnTo>
                    <a:pt x="603"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30" name="Freeform 7"/>
            <p:cNvSpPr/>
            <p:nvPr/>
          </p:nvSpPr>
          <p:spPr bwMode="auto">
            <a:xfrm>
              <a:off x="2818" y="-918"/>
              <a:ext cx="196" cy="224"/>
            </a:xfrm>
            <a:custGeom>
              <a:avLst/>
              <a:gdLst>
                <a:gd name="T0" fmla="*/ 1094 w 1765"/>
                <a:gd name="T1" fmla="*/ 26 h 2024"/>
                <a:gd name="T2" fmla="*/ 1347 w 1765"/>
                <a:gd name="T3" fmla="*/ 132 h 2024"/>
                <a:gd name="T4" fmla="*/ 1552 w 1765"/>
                <a:gd name="T5" fmla="*/ 308 h 2024"/>
                <a:gd name="T6" fmla="*/ 1696 w 1765"/>
                <a:gd name="T7" fmla="*/ 540 h 2024"/>
                <a:gd name="T8" fmla="*/ 1762 w 1765"/>
                <a:gd name="T9" fmla="*/ 811 h 2024"/>
                <a:gd name="T10" fmla="*/ 1744 w 1765"/>
                <a:gd name="T11" fmla="*/ 1075 h 2024"/>
                <a:gd name="T12" fmla="*/ 1654 w 1765"/>
                <a:gd name="T13" fmla="*/ 1313 h 2024"/>
                <a:gd name="T14" fmla="*/ 1515 w 1765"/>
                <a:gd name="T15" fmla="*/ 1520 h 2024"/>
                <a:gd name="T16" fmla="*/ 1430 w 1765"/>
                <a:gd name="T17" fmla="*/ 1688 h 2024"/>
                <a:gd name="T18" fmla="*/ 1393 w 1765"/>
                <a:gd name="T19" fmla="*/ 1813 h 2024"/>
                <a:gd name="T20" fmla="*/ 1387 w 1765"/>
                <a:gd name="T21" fmla="*/ 1896 h 2024"/>
                <a:gd name="T22" fmla="*/ 1393 w 1765"/>
                <a:gd name="T23" fmla="*/ 1938 h 2024"/>
                <a:gd name="T24" fmla="*/ 1399 w 1765"/>
                <a:gd name="T25" fmla="*/ 1973 h 2024"/>
                <a:gd name="T26" fmla="*/ 1366 w 1765"/>
                <a:gd name="T27" fmla="*/ 2018 h 2024"/>
                <a:gd name="T28" fmla="*/ 1310 w 1765"/>
                <a:gd name="T29" fmla="*/ 2014 h 2024"/>
                <a:gd name="T30" fmla="*/ 1285 w 1765"/>
                <a:gd name="T31" fmla="*/ 1980 h 2024"/>
                <a:gd name="T32" fmla="*/ 1273 w 1765"/>
                <a:gd name="T33" fmla="*/ 1926 h 2024"/>
                <a:gd name="T34" fmla="*/ 1273 w 1765"/>
                <a:gd name="T35" fmla="*/ 1832 h 2024"/>
                <a:gd name="T36" fmla="*/ 1305 w 1765"/>
                <a:gd name="T37" fmla="*/ 1694 h 2024"/>
                <a:gd name="T38" fmla="*/ 1385 w 1765"/>
                <a:gd name="T39" fmla="*/ 1514 h 2024"/>
                <a:gd name="T40" fmla="*/ 1527 w 1765"/>
                <a:gd name="T41" fmla="*/ 1300 h 2024"/>
                <a:gd name="T42" fmla="*/ 1627 w 1765"/>
                <a:gd name="T43" fmla="*/ 1070 h 2024"/>
                <a:gd name="T44" fmla="*/ 1647 w 1765"/>
                <a:gd name="T45" fmla="*/ 813 h 2024"/>
                <a:gd name="T46" fmla="*/ 1575 w 1765"/>
                <a:gd name="T47" fmla="*/ 554 h 2024"/>
                <a:gd name="T48" fmla="*/ 1425 w 1765"/>
                <a:gd name="T49" fmla="*/ 340 h 2024"/>
                <a:gd name="T50" fmla="*/ 1211 w 1765"/>
                <a:gd name="T51" fmla="*/ 188 h 2024"/>
                <a:gd name="T52" fmla="*/ 952 w 1765"/>
                <a:gd name="T53" fmla="*/ 118 h 2024"/>
                <a:gd name="T54" fmla="*/ 678 w 1765"/>
                <a:gd name="T55" fmla="*/ 142 h 2024"/>
                <a:gd name="T56" fmla="*/ 440 w 1765"/>
                <a:gd name="T57" fmla="*/ 256 h 2024"/>
                <a:gd name="T58" fmla="*/ 256 w 1765"/>
                <a:gd name="T59" fmla="*/ 440 h 2024"/>
                <a:gd name="T60" fmla="*/ 142 w 1765"/>
                <a:gd name="T61" fmla="*/ 679 h 2024"/>
                <a:gd name="T62" fmla="*/ 117 w 1765"/>
                <a:gd name="T63" fmla="*/ 946 h 2024"/>
                <a:gd name="T64" fmla="*/ 177 w 1765"/>
                <a:gd name="T65" fmla="*/ 1187 h 2024"/>
                <a:gd name="T66" fmla="*/ 277 w 1765"/>
                <a:gd name="T67" fmla="*/ 1354 h 2024"/>
                <a:gd name="T68" fmla="*/ 407 w 1765"/>
                <a:gd name="T69" fmla="*/ 1566 h 2024"/>
                <a:gd name="T70" fmla="*/ 476 w 1765"/>
                <a:gd name="T71" fmla="*/ 1734 h 2024"/>
                <a:gd name="T72" fmla="*/ 498 w 1765"/>
                <a:gd name="T73" fmla="*/ 1860 h 2024"/>
                <a:gd name="T74" fmla="*/ 494 w 1765"/>
                <a:gd name="T75" fmla="*/ 1944 h 2024"/>
                <a:gd name="T76" fmla="*/ 482 w 1765"/>
                <a:gd name="T77" fmla="*/ 1986 h 2024"/>
                <a:gd name="T78" fmla="*/ 443 w 1765"/>
                <a:gd name="T79" fmla="*/ 2022 h 2024"/>
                <a:gd name="T80" fmla="*/ 390 w 1765"/>
                <a:gd name="T81" fmla="*/ 2010 h 2024"/>
                <a:gd name="T82" fmla="*/ 371 w 1765"/>
                <a:gd name="T83" fmla="*/ 1957 h 2024"/>
                <a:gd name="T84" fmla="*/ 378 w 1765"/>
                <a:gd name="T85" fmla="*/ 1931 h 2024"/>
                <a:gd name="T86" fmla="*/ 382 w 1765"/>
                <a:gd name="T87" fmla="*/ 1880 h 2024"/>
                <a:gd name="T88" fmla="*/ 370 w 1765"/>
                <a:gd name="T89" fmla="*/ 1788 h 2024"/>
                <a:gd name="T90" fmla="*/ 322 w 1765"/>
                <a:gd name="T91" fmla="*/ 1654 h 2024"/>
                <a:gd name="T92" fmla="*/ 222 w 1765"/>
                <a:gd name="T93" fmla="*/ 1476 h 2024"/>
                <a:gd name="T94" fmla="*/ 112 w 1765"/>
                <a:gd name="T95" fmla="*/ 1315 h 2024"/>
                <a:gd name="T96" fmla="*/ 21 w 1765"/>
                <a:gd name="T97" fmla="*/ 1076 h 2024"/>
                <a:gd name="T98" fmla="*/ 3 w 1765"/>
                <a:gd name="T99" fmla="*/ 811 h 2024"/>
                <a:gd name="T100" fmla="*/ 69 w 1765"/>
                <a:gd name="T101" fmla="*/ 540 h 2024"/>
                <a:gd name="T102" fmla="*/ 213 w 1765"/>
                <a:gd name="T103" fmla="*/ 308 h 2024"/>
                <a:gd name="T104" fmla="*/ 417 w 1765"/>
                <a:gd name="T105" fmla="*/ 132 h 2024"/>
                <a:gd name="T106" fmla="*/ 670 w 1765"/>
                <a:gd name="T107" fmla="*/ 26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5" h="2024">
                  <a:moveTo>
                    <a:pt x="882" y="0"/>
                  </a:moveTo>
                  <a:lnTo>
                    <a:pt x="954" y="3"/>
                  </a:lnTo>
                  <a:lnTo>
                    <a:pt x="1025" y="12"/>
                  </a:lnTo>
                  <a:lnTo>
                    <a:pt x="1094" y="26"/>
                  </a:lnTo>
                  <a:lnTo>
                    <a:pt x="1161" y="45"/>
                  </a:lnTo>
                  <a:lnTo>
                    <a:pt x="1225" y="69"/>
                  </a:lnTo>
                  <a:lnTo>
                    <a:pt x="1287" y="98"/>
                  </a:lnTo>
                  <a:lnTo>
                    <a:pt x="1347" y="132"/>
                  </a:lnTo>
                  <a:lnTo>
                    <a:pt x="1403" y="170"/>
                  </a:lnTo>
                  <a:lnTo>
                    <a:pt x="1456" y="212"/>
                  </a:lnTo>
                  <a:lnTo>
                    <a:pt x="1506" y="259"/>
                  </a:lnTo>
                  <a:lnTo>
                    <a:pt x="1552" y="308"/>
                  </a:lnTo>
                  <a:lnTo>
                    <a:pt x="1595" y="361"/>
                  </a:lnTo>
                  <a:lnTo>
                    <a:pt x="1633" y="418"/>
                  </a:lnTo>
                  <a:lnTo>
                    <a:pt x="1666" y="477"/>
                  </a:lnTo>
                  <a:lnTo>
                    <a:pt x="1696" y="540"/>
                  </a:lnTo>
                  <a:lnTo>
                    <a:pt x="1720" y="604"/>
                  </a:lnTo>
                  <a:lnTo>
                    <a:pt x="1739" y="671"/>
                  </a:lnTo>
                  <a:lnTo>
                    <a:pt x="1753" y="739"/>
                  </a:lnTo>
                  <a:lnTo>
                    <a:pt x="1762" y="811"/>
                  </a:lnTo>
                  <a:lnTo>
                    <a:pt x="1765" y="883"/>
                  </a:lnTo>
                  <a:lnTo>
                    <a:pt x="1762" y="947"/>
                  </a:lnTo>
                  <a:lnTo>
                    <a:pt x="1756" y="1011"/>
                  </a:lnTo>
                  <a:lnTo>
                    <a:pt x="1744" y="1075"/>
                  </a:lnTo>
                  <a:lnTo>
                    <a:pt x="1728" y="1137"/>
                  </a:lnTo>
                  <a:lnTo>
                    <a:pt x="1708" y="1197"/>
                  </a:lnTo>
                  <a:lnTo>
                    <a:pt x="1683" y="1255"/>
                  </a:lnTo>
                  <a:lnTo>
                    <a:pt x="1654" y="1313"/>
                  </a:lnTo>
                  <a:lnTo>
                    <a:pt x="1621" y="1368"/>
                  </a:lnTo>
                  <a:lnTo>
                    <a:pt x="1583" y="1420"/>
                  </a:lnTo>
                  <a:lnTo>
                    <a:pt x="1546" y="1471"/>
                  </a:lnTo>
                  <a:lnTo>
                    <a:pt x="1515" y="1520"/>
                  </a:lnTo>
                  <a:lnTo>
                    <a:pt x="1488" y="1567"/>
                  </a:lnTo>
                  <a:lnTo>
                    <a:pt x="1465" y="1610"/>
                  </a:lnTo>
                  <a:lnTo>
                    <a:pt x="1446" y="1650"/>
                  </a:lnTo>
                  <a:lnTo>
                    <a:pt x="1430" y="1688"/>
                  </a:lnTo>
                  <a:lnTo>
                    <a:pt x="1417" y="1723"/>
                  </a:lnTo>
                  <a:lnTo>
                    <a:pt x="1407" y="1755"/>
                  </a:lnTo>
                  <a:lnTo>
                    <a:pt x="1399" y="1785"/>
                  </a:lnTo>
                  <a:lnTo>
                    <a:pt x="1393" y="1813"/>
                  </a:lnTo>
                  <a:lnTo>
                    <a:pt x="1390" y="1838"/>
                  </a:lnTo>
                  <a:lnTo>
                    <a:pt x="1388" y="1860"/>
                  </a:lnTo>
                  <a:lnTo>
                    <a:pt x="1387" y="1879"/>
                  </a:lnTo>
                  <a:lnTo>
                    <a:pt x="1387" y="1896"/>
                  </a:lnTo>
                  <a:lnTo>
                    <a:pt x="1388" y="1910"/>
                  </a:lnTo>
                  <a:lnTo>
                    <a:pt x="1390" y="1922"/>
                  </a:lnTo>
                  <a:lnTo>
                    <a:pt x="1392" y="1931"/>
                  </a:lnTo>
                  <a:lnTo>
                    <a:pt x="1393" y="1938"/>
                  </a:lnTo>
                  <a:lnTo>
                    <a:pt x="1394" y="1942"/>
                  </a:lnTo>
                  <a:lnTo>
                    <a:pt x="1395" y="1943"/>
                  </a:lnTo>
                  <a:lnTo>
                    <a:pt x="1399" y="1958"/>
                  </a:lnTo>
                  <a:lnTo>
                    <a:pt x="1399" y="1973"/>
                  </a:lnTo>
                  <a:lnTo>
                    <a:pt x="1396" y="1987"/>
                  </a:lnTo>
                  <a:lnTo>
                    <a:pt x="1389" y="2000"/>
                  </a:lnTo>
                  <a:lnTo>
                    <a:pt x="1379" y="2010"/>
                  </a:lnTo>
                  <a:lnTo>
                    <a:pt x="1366" y="2018"/>
                  </a:lnTo>
                  <a:lnTo>
                    <a:pt x="1351" y="2023"/>
                  </a:lnTo>
                  <a:lnTo>
                    <a:pt x="1337" y="2023"/>
                  </a:lnTo>
                  <a:lnTo>
                    <a:pt x="1323" y="2020"/>
                  </a:lnTo>
                  <a:lnTo>
                    <a:pt x="1310" y="2014"/>
                  </a:lnTo>
                  <a:lnTo>
                    <a:pt x="1298" y="2004"/>
                  </a:lnTo>
                  <a:lnTo>
                    <a:pt x="1290" y="1991"/>
                  </a:lnTo>
                  <a:lnTo>
                    <a:pt x="1288" y="1987"/>
                  </a:lnTo>
                  <a:lnTo>
                    <a:pt x="1285" y="1980"/>
                  </a:lnTo>
                  <a:lnTo>
                    <a:pt x="1282" y="1970"/>
                  </a:lnTo>
                  <a:lnTo>
                    <a:pt x="1279" y="1958"/>
                  </a:lnTo>
                  <a:lnTo>
                    <a:pt x="1276" y="1944"/>
                  </a:lnTo>
                  <a:lnTo>
                    <a:pt x="1273" y="1926"/>
                  </a:lnTo>
                  <a:lnTo>
                    <a:pt x="1271" y="1907"/>
                  </a:lnTo>
                  <a:lnTo>
                    <a:pt x="1270" y="1884"/>
                  </a:lnTo>
                  <a:lnTo>
                    <a:pt x="1271" y="1859"/>
                  </a:lnTo>
                  <a:lnTo>
                    <a:pt x="1273" y="1832"/>
                  </a:lnTo>
                  <a:lnTo>
                    <a:pt x="1277" y="1801"/>
                  </a:lnTo>
                  <a:lnTo>
                    <a:pt x="1283" y="1768"/>
                  </a:lnTo>
                  <a:lnTo>
                    <a:pt x="1292" y="1732"/>
                  </a:lnTo>
                  <a:lnTo>
                    <a:pt x="1305" y="1694"/>
                  </a:lnTo>
                  <a:lnTo>
                    <a:pt x="1320" y="1653"/>
                  </a:lnTo>
                  <a:lnTo>
                    <a:pt x="1338" y="1610"/>
                  </a:lnTo>
                  <a:lnTo>
                    <a:pt x="1360" y="1564"/>
                  </a:lnTo>
                  <a:lnTo>
                    <a:pt x="1385" y="1514"/>
                  </a:lnTo>
                  <a:lnTo>
                    <a:pt x="1416" y="1463"/>
                  </a:lnTo>
                  <a:lnTo>
                    <a:pt x="1450" y="1408"/>
                  </a:lnTo>
                  <a:lnTo>
                    <a:pt x="1490" y="1352"/>
                  </a:lnTo>
                  <a:lnTo>
                    <a:pt x="1527" y="1300"/>
                  </a:lnTo>
                  <a:lnTo>
                    <a:pt x="1559" y="1244"/>
                  </a:lnTo>
                  <a:lnTo>
                    <a:pt x="1587" y="1188"/>
                  </a:lnTo>
                  <a:lnTo>
                    <a:pt x="1610" y="1130"/>
                  </a:lnTo>
                  <a:lnTo>
                    <a:pt x="1627" y="1070"/>
                  </a:lnTo>
                  <a:lnTo>
                    <a:pt x="1640" y="1008"/>
                  </a:lnTo>
                  <a:lnTo>
                    <a:pt x="1648" y="946"/>
                  </a:lnTo>
                  <a:lnTo>
                    <a:pt x="1650" y="883"/>
                  </a:lnTo>
                  <a:lnTo>
                    <a:pt x="1647" y="813"/>
                  </a:lnTo>
                  <a:lnTo>
                    <a:pt x="1638" y="744"/>
                  </a:lnTo>
                  <a:lnTo>
                    <a:pt x="1623" y="679"/>
                  </a:lnTo>
                  <a:lnTo>
                    <a:pt x="1602" y="615"/>
                  </a:lnTo>
                  <a:lnTo>
                    <a:pt x="1575" y="554"/>
                  </a:lnTo>
                  <a:lnTo>
                    <a:pt x="1545" y="495"/>
                  </a:lnTo>
                  <a:lnTo>
                    <a:pt x="1509" y="440"/>
                  </a:lnTo>
                  <a:lnTo>
                    <a:pt x="1469" y="388"/>
                  </a:lnTo>
                  <a:lnTo>
                    <a:pt x="1425" y="340"/>
                  </a:lnTo>
                  <a:lnTo>
                    <a:pt x="1377" y="296"/>
                  </a:lnTo>
                  <a:lnTo>
                    <a:pt x="1325" y="256"/>
                  </a:lnTo>
                  <a:lnTo>
                    <a:pt x="1269" y="219"/>
                  </a:lnTo>
                  <a:lnTo>
                    <a:pt x="1211" y="188"/>
                  </a:lnTo>
                  <a:lnTo>
                    <a:pt x="1150" y="163"/>
                  </a:lnTo>
                  <a:lnTo>
                    <a:pt x="1086" y="142"/>
                  </a:lnTo>
                  <a:lnTo>
                    <a:pt x="1020" y="127"/>
                  </a:lnTo>
                  <a:lnTo>
                    <a:pt x="952" y="118"/>
                  </a:lnTo>
                  <a:lnTo>
                    <a:pt x="882" y="115"/>
                  </a:lnTo>
                  <a:lnTo>
                    <a:pt x="813" y="118"/>
                  </a:lnTo>
                  <a:lnTo>
                    <a:pt x="744" y="127"/>
                  </a:lnTo>
                  <a:lnTo>
                    <a:pt x="678" y="142"/>
                  </a:lnTo>
                  <a:lnTo>
                    <a:pt x="615" y="163"/>
                  </a:lnTo>
                  <a:lnTo>
                    <a:pt x="554" y="188"/>
                  </a:lnTo>
                  <a:lnTo>
                    <a:pt x="496" y="219"/>
                  </a:lnTo>
                  <a:lnTo>
                    <a:pt x="440" y="256"/>
                  </a:lnTo>
                  <a:lnTo>
                    <a:pt x="388" y="296"/>
                  </a:lnTo>
                  <a:lnTo>
                    <a:pt x="340" y="340"/>
                  </a:lnTo>
                  <a:lnTo>
                    <a:pt x="296" y="388"/>
                  </a:lnTo>
                  <a:lnTo>
                    <a:pt x="256" y="440"/>
                  </a:lnTo>
                  <a:lnTo>
                    <a:pt x="220" y="495"/>
                  </a:lnTo>
                  <a:lnTo>
                    <a:pt x="188" y="554"/>
                  </a:lnTo>
                  <a:lnTo>
                    <a:pt x="163" y="615"/>
                  </a:lnTo>
                  <a:lnTo>
                    <a:pt x="142" y="679"/>
                  </a:lnTo>
                  <a:lnTo>
                    <a:pt x="127" y="744"/>
                  </a:lnTo>
                  <a:lnTo>
                    <a:pt x="118" y="813"/>
                  </a:lnTo>
                  <a:lnTo>
                    <a:pt x="115" y="883"/>
                  </a:lnTo>
                  <a:lnTo>
                    <a:pt x="117" y="946"/>
                  </a:lnTo>
                  <a:lnTo>
                    <a:pt x="125" y="1008"/>
                  </a:lnTo>
                  <a:lnTo>
                    <a:pt x="137" y="1070"/>
                  </a:lnTo>
                  <a:lnTo>
                    <a:pt x="155" y="1129"/>
                  </a:lnTo>
                  <a:lnTo>
                    <a:pt x="177" y="1187"/>
                  </a:lnTo>
                  <a:lnTo>
                    <a:pt x="205" y="1243"/>
                  </a:lnTo>
                  <a:lnTo>
                    <a:pt x="236" y="1297"/>
                  </a:lnTo>
                  <a:lnTo>
                    <a:pt x="273" y="1349"/>
                  </a:lnTo>
                  <a:lnTo>
                    <a:pt x="277" y="1354"/>
                  </a:lnTo>
                  <a:lnTo>
                    <a:pt x="316" y="1411"/>
                  </a:lnTo>
                  <a:lnTo>
                    <a:pt x="351" y="1465"/>
                  </a:lnTo>
                  <a:lnTo>
                    <a:pt x="381" y="1516"/>
                  </a:lnTo>
                  <a:lnTo>
                    <a:pt x="407" y="1566"/>
                  </a:lnTo>
                  <a:lnTo>
                    <a:pt x="429" y="1612"/>
                  </a:lnTo>
                  <a:lnTo>
                    <a:pt x="448" y="1655"/>
                  </a:lnTo>
                  <a:lnTo>
                    <a:pt x="463" y="1696"/>
                  </a:lnTo>
                  <a:lnTo>
                    <a:pt x="476" y="1734"/>
                  </a:lnTo>
                  <a:lnTo>
                    <a:pt x="485" y="1769"/>
                  </a:lnTo>
                  <a:lnTo>
                    <a:pt x="491" y="1803"/>
                  </a:lnTo>
                  <a:lnTo>
                    <a:pt x="496" y="1833"/>
                  </a:lnTo>
                  <a:lnTo>
                    <a:pt x="498" y="1860"/>
                  </a:lnTo>
                  <a:lnTo>
                    <a:pt x="499" y="1885"/>
                  </a:lnTo>
                  <a:lnTo>
                    <a:pt x="498" y="1907"/>
                  </a:lnTo>
                  <a:lnTo>
                    <a:pt x="496" y="1927"/>
                  </a:lnTo>
                  <a:lnTo>
                    <a:pt x="494" y="1944"/>
                  </a:lnTo>
                  <a:lnTo>
                    <a:pt x="491" y="1958"/>
                  </a:lnTo>
                  <a:lnTo>
                    <a:pt x="488" y="1970"/>
                  </a:lnTo>
                  <a:lnTo>
                    <a:pt x="485" y="1980"/>
                  </a:lnTo>
                  <a:lnTo>
                    <a:pt x="482" y="1986"/>
                  </a:lnTo>
                  <a:lnTo>
                    <a:pt x="480" y="1991"/>
                  </a:lnTo>
                  <a:lnTo>
                    <a:pt x="470" y="2005"/>
                  </a:lnTo>
                  <a:lnTo>
                    <a:pt x="458" y="2015"/>
                  </a:lnTo>
                  <a:lnTo>
                    <a:pt x="443" y="2022"/>
                  </a:lnTo>
                  <a:lnTo>
                    <a:pt x="427" y="2024"/>
                  </a:lnTo>
                  <a:lnTo>
                    <a:pt x="415" y="2023"/>
                  </a:lnTo>
                  <a:lnTo>
                    <a:pt x="403" y="2018"/>
                  </a:lnTo>
                  <a:lnTo>
                    <a:pt x="390" y="2010"/>
                  </a:lnTo>
                  <a:lnTo>
                    <a:pt x="380" y="1999"/>
                  </a:lnTo>
                  <a:lnTo>
                    <a:pt x="373" y="1986"/>
                  </a:lnTo>
                  <a:lnTo>
                    <a:pt x="370" y="1972"/>
                  </a:lnTo>
                  <a:lnTo>
                    <a:pt x="371" y="1957"/>
                  </a:lnTo>
                  <a:lnTo>
                    <a:pt x="375" y="1942"/>
                  </a:lnTo>
                  <a:lnTo>
                    <a:pt x="376" y="1941"/>
                  </a:lnTo>
                  <a:lnTo>
                    <a:pt x="377" y="1937"/>
                  </a:lnTo>
                  <a:lnTo>
                    <a:pt x="378" y="1931"/>
                  </a:lnTo>
                  <a:lnTo>
                    <a:pt x="380" y="1922"/>
                  </a:lnTo>
                  <a:lnTo>
                    <a:pt x="381" y="1911"/>
                  </a:lnTo>
                  <a:lnTo>
                    <a:pt x="382" y="1897"/>
                  </a:lnTo>
                  <a:lnTo>
                    <a:pt x="382" y="1880"/>
                  </a:lnTo>
                  <a:lnTo>
                    <a:pt x="381" y="1861"/>
                  </a:lnTo>
                  <a:lnTo>
                    <a:pt x="379" y="1840"/>
                  </a:lnTo>
                  <a:lnTo>
                    <a:pt x="375" y="1816"/>
                  </a:lnTo>
                  <a:lnTo>
                    <a:pt x="370" y="1788"/>
                  </a:lnTo>
                  <a:lnTo>
                    <a:pt x="362" y="1758"/>
                  </a:lnTo>
                  <a:lnTo>
                    <a:pt x="351" y="1726"/>
                  </a:lnTo>
                  <a:lnTo>
                    <a:pt x="338" y="1691"/>
                  </a:lnTo>
                  <a:lnTo>
                    <a:pt x="322" y="1654"/>
                  </a:lnTo>
                  <a:lnTo>
                    <a:pt x="303" y="1614"/>
                  </a:lnTo>
                  <a:lnTo>
                    <a:pt x="280" y="1571"/>
                  </a:lnTo>
                  <a:lnTo>
                    <a:pt x="253" y="1525"/>
                  </a:lnTo>
                  <a:lnTo>
                    <a:pt x="222" y="1476"/>
                  </a:lnTo>
                  <a:lnTo>
                    <a:pt x="186" y="1426"/>
                  </a:lnTo>
                  <a:lnTo>
                    <a:pt x="184" y="1423"/>
                  </a:lnTo>
                  <a:lnTo>
                    <a:pt x="146" y="1370"/>
                  </a:lnTo>
                  <a:lnTo>
                    <a:pt x="112" y="1315"/>
                  </a:lnTo>
                  <a:lnTo>
                    <a:pt x="83" y="1257"/>
                  </a:lnTo>
                  <a:lnTo>
                    <a:pt x="58" y="1199"/>
                  </a:lnTo>
                  <a:lnTo>
                    <a:pt x="37" y="1138"/>
                  </a:lnTo>
                  <a:lnTo>
                    <a:pt x="21" y="1076"/>
                  </a:lnTo>
                  <a:lnTo>
                    <a:pt x="9" y="1012"/>
                  </a:lnTo>
                  <a:lnTo>
                    <a:pt x="2" y="948"/>
                  </a:lnTo>
                  <a:lnTo>
                    <a:pt x="0" y="883"/>
                  </a:lnTo>
                  <a:lnTo>
                    <a:pt x="3" y="811"/>
                  </a:lnTo>
                  <a:lnTo>
                    <a:pt x="11" y="739"/>
                  </a:lnTo>
                  <a:lnTo>
                    <a:pt x="25" y="671"/>
                  </a:lnTo>
                  <a:lnTo>
                    <a:pt x="45" y="604"/>
                  </a:lnTo>
                  <a:lnTo>
                    <a:pt x="69" y="540"/>
                  </a:lnTo>
                  <a:lnTo>
                    <a:pt x="98" y="477"/>
                  </a:lnTo>
                  <a:lnTo>
                    <a:pt x="132" y="418"/>
                  </a:lnTo>
                  <a:lnTo>
                    <a:pt x="170" y="361"/>
                  </a:lnTo>
                  <a:lnTo>
                    <a:pt x="213" y="308"/>
                  </a:lnTo>
                  <a:lnTo>
                    <a:pt x="259" y="259"/>
                  </a:lnTo>
                  <a:lnTo>
                    <a:pt x="308" y="212"/>
                  </a:lnTo>
                  <a:lnTo>
                    <a:pt x="361" y="170"/>
                  </a:lnTo>
                  <a:lnTo>
                    <a:pt x="417" y="132"/>
                  </a:lnTo>
                  <a:lnTo>
                    <a:pt x="477" y="98"/>
                  </a:lnTo>
                  <a:lnTo>
                    <a:pt x="539" y="69"/>
                  </a:lnTo>
                  <a:lnTo>
                    <a:pt x="604" y="45"/>
                  </a:lnTo>
                  <a:lnTo>
                    <a:pt x="670" y="26"/>
                  </a:lnTo>
                  <a:lnTo>
                    <a:pt x="739" y="12"/>
                  </a:lnTo>
                  <a:lnTo>
                    <a:pt x="810" y="3"/>
                  </a:lnTo>
                  <a:lnTo>
                    <a:pt x="882"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31" name="Freeform 8"/>
            <p:cNvSpPr>
              <a:spLocks noEditPoints="1"/>
            </p:cNvSpPr>
            <p:nvPr/>
          </p:nvSpPr>
          <p:spPr bwMode="auto">
            <a:xfrm>
              <a:off x="2856" y="-690"/>
              <a:ext cx="118" cy="37"/>
            </a:xfrm>
            <a:custGeom>
              <a:avLst/>
              <a:gdLst>
                <a:gd name="T0" fmla="*/ 142 w 1060"/>
                <a:gd name="T1" fmla="*/ 115 h 332"/>
                <a:gd name="T2" fmla="*/ 131 w 1060"/>
                <a:gd name="T3" fmla="*/ 117 h 332"/>
                <a:gd name="T4" fmla="*/ 123 w 1060"/>
                <a:gd name="T5" fmla="*/ 123 h 332"/>
                <a:gd name="T6" fmla="*/ 117 w 1060"/>
                <a:gd name="T7" fmla="*/ 131 h 332"/>
                <a:gd name="T8" fmla="*/ 115 w 1060"/>
                <a:gd name="T9" fmla="*/ 141 h 332"/>
                <a:gd name="T10" fmla="*/ 115 w 1060"/>
                <a:gd name="T11" fmla="*/ 190 h 332"/>
                <a:gd name="T12" fmla="*/ 117 w 1060"/>
                <a:gd name="T13" fmla="*/ 200 h 332"/>
                <a:gd name="T14" fmla="*/ 123 w 1060"/>
                <a:gd name="T15" fmla="*/ 209 h 332"/>
                <a:gd name="T16" fmla="*/ 131 w 1060"/>
                <a:gd name="T17" fmla="*/ 214 h 332"/>
                <a:gd name="T18" fmla="*/ 142 w 1060"/>
                <a:gd name="T19" fmla="*/ 216 h 332"/>
                <a:gd name="T20" fmla="*/ 918 w 1060"/>
                <a:gd name="T21" fmla="*/ 216 h 332"/>
                <a:gd name="T22" fmla="*/ 928 w 1060"/>
                <a:gd name="T23" fmla="*/ 214 h 332"/>
                <a:gd name="T24" fmla="*/ 936 w 1060"/>
                <a:gd name="T25" fmla="*/ 209 h 332"/>
                <a:gd name="T26" fmla="*/ 942 w 1060"/>
                <a:gd name="T27" fmla="*/ 200 h 332"/>
                <a:gd name="T28" fmla="*/ 944 w 1060"/>
                <a:gd name="T29" fmla="*/ 190 h 332"/>
                <a:gd name="T30" fmla="*/ 944 w 1060"/>
                <a:gd name="T31" fmla="*/ 141 h 332"/>
                <a:gd name="T32" fmla="*/ 942 w 1060"/>
                <a:gd name="T33" fmla="*/ 131 h 332"/>
                <a:gd name="T34" fmla="*/ 936 w 1060"/>
                <a:gd name="T35" fmla="*/ 123 h 332"/>
                <a:gd name="T36" fmla="*/ 928 w 1060"/>
                <a:gd name="T37" fmla="*/ 117 h 332"/>
                <a:gd name="T38" fmla="*/ 918 w 1060"/>
                <a:gd name="T39" fmla="*/ 115 h 332"/>
                <a:gd name="T40" fmla="*/ 142 w 1060"/>
                <a:gd name="T41" fmla="*/ 115 h 332"/>
                <a:gd name="T42" fmla="*/ 142 w 1060"/>
                <a:gd name="T43" fmla="*/ 0 h 332"/>
                <a:gd name="T44" fmla="*/ 917 w 1060"/>
                <a:gd name="T45" fmla="*/ 0 h 332"/>
                <a:gd name="T46" fmla="*/ 946 w 1060"/>
                <a:gd name="T47" fmla="*/ 3 h 332"/>
                <a:gd name="T48" fmla="*/ 973 w 1060"/>
                <a:gd name="T49" fmla="*/ 11 h 332"/>
                <a:gd name="T50" fmla="*/ 997 w 1060"/>
                <a:gd name="T51" fmla="*/ 24 h 332"/>
                <a:gd name="T52" fmla="*/ 1018 w 1060"/>
                <a:gd name="T53" fmla="*/ 41 h 332"/>
                <a:gd name="T54" fmla="*/ 1035 w 1060"/>
                <a:gd name="T55" fmla="*/ 62 h 332"/>
                <a:gd name="T56" fmla="*/ 1049 w 1060"/>
                <a:gd name="T57" fmla="*/ 86 h 332"/>
                <a:gd name="T58" fmla="*/ 1057 w 1060"/>
                <a:gd name="T59" fmla="*/ 113 h 332"/>
                <a:gd name="T60" fmla="*/ 1060 w 1060"/>
                <a:gd name="T61" fmla="*/ 141 h 332"/>
                <a:gd name="T62" fmla="*/ 1060 w 1060"/>
                <a:gd name="T63" fmla="*/ 190 h 332"/>
                <a:gd name="T64" fmla="*/ 1057 w 1060"/>
                <a:gd name="T65" fmla="*/ 218 h 332"/>
                <a:gd name="T66" fmla="*/ 1049 w 1060"/>
                <a:gd name="T67" fmla="*/ 245 h 332"/>
                <a:gd name="T68" fmla="*/ 1036 w 1060"/>
                <a:gd name="T69" fmla="*/ 270 h 332"/>
                <a:gd name="T70" fmla="*/ 1018 w 1060"/>
                <a:gd name="T71" fmla="*/ 291 h 332"/>
                <a:gd name="T72" fmla="*/ 997 w 1060"/>
                <a:gd name="T73" fmla="*/ 308 h 332"/>
                <a:gd name="T74" fmla="*/ 973 w 1060"/>
                <a:gd name="T75" fmla="*/ 321 h 332"/>
                <a:gd name="T76" fmla="*/ 946 w 1060"/>
                <a:gd name="T77" fmla="*/ 329 h 332"/>
                <a:gd name="T78" fmla="*/ 918 w 1060"/>
                <a:gd name="T79" fmla="*/ 332 h 332"/>
                <a:gd name="T80" fmla="*/ 142 w 1060"/>
                <a:gd name="T81" fmla="*/ 332 h 332"/>
                <a:gd name="T82" fmla="*/ 113 w 1060"/>
                <a:gd name="T83" fmla="*/ 329 h 332"/>
                <a:gd name="T84" fmla="*/ 86 w 1060"/>
                <a:gd name="T85" fmla="*/ 321 h 332"/>
                <a:gd name="T86" fmla="*/ 62 w 1060"/>
                <a:gd name="T87" fmla="*/ 308 h 332"/>
                <a:gd name="T88" fmla="*/ 41 w 1060"/>
                <a:gd name="T89" fmla="*/ 291 h 332"/>
                <a:gd name="T90" fmla="*/ 24 w 1060"/>
                <a:gd name="T91" fmla="*/ 270 h 332"/>
                <a:gd name="T92" fmla="*/ 11 w 1060"/>
                <a:gd name="T93" fmla="*/ 245 h 332"/>
                <a:gd name="T94" fmla="*/ 3 w 1060"/>
                <a:gd name="T95" fmla="*/ 218 h 332"/>
                <a:gd name="T96" fmla="*/ 0 w 1060"/>
                <a:gd name="T97" fmla="*/ 190 h 332"/>
                <a:gd name="T98" fmla="*/ 0 w 1060"/>
                <a:gd name="T99" fmla="*/ 141 h 332"/>
                <a:gd name="T100" fmla="*/ 3 w 1060"/>
                <a:gd name="T101" fmla="*/ 113 h 332"/>
                <a:gd name="T102" fmla="*/ 11 w 1060"/>
                <a:gd name="T103" fmla="*/ 86 h 332"/>
                <a:gd name="T104" fmla="*/ 24 w 1060"/>
                <a:gd name="T105" fmla="*/ 62 h 332"/>
                <a:gd name="T106" fmla="*/ 41 w 1060"/>
                <a:gd name="T107" fmla="*/ 41 h 332"/>
                <a:gd name="T108" fmla="*/ 62 w 1060"/>
                <a:gd name="T109" fmla="*/ 24 h 332"/>
                <a:gd name="T110" fmla="*/ 86 w 1060"/>
                <a:gd name="T111" fmla="*/ 11 h 332"/>
                <a:gd name="T112" fmla="*/ 113 w 1060"/>
                <a:gd name="T113" fmla="*/ 3 h 332"/>
                <a:gd name="T114" fmla="*/ 142 w 1060"/>
                <a:gd name="T11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0" h="332">
                  <a:moveTo>
                    <a:pt x="142" y="115"/>
                  </a:moveTo>
                  <a:lnTo>
                    <a:pt x="131" y="117"/>
                  </a:lnTo>
                  <a:lnTo>
                    <a:pt x="123" y="123"/>
                  </a:lnTo>
                  <a:lnTo>
                    <a:pt x="117" y="131"/>
                  </a:lnTo>
                  <a:lnTo>
                    <a:pt x="115" y="141"/>
                  </a:lnTo>
                  <a:lnTo>
                    <a:pt x="115" y="190"/>
                  </a:lnTo>
                  <a:lnTo>
                    <a:pt x="117" y="200"/>
                  </a:lnTo>
                  <a:lnTo>
                    <a:pt x="123" y="209"/>
                  </a:lnTo>
                  <a:lnTo>
                    <a:pt x="131" y="214"/>
                  </a:lnTo>
                  <a:lnTo>
                    <a:pt x="142" y="216"/>
                  </a:lnTo>
                  <a:lnTo>
                    <a:pt x="918" y="216"/>
                  </a:lnTo>
                  <a:lnTo>
                    <a:pt x="928" y="214"/>
                  </a:lnTo>
                  <a:lnTo>
                    <a:pt x="936" y="209"/>
                  </a:lnTo>
                  <a:lnTo>
                    <a:pt x="942" y="200"/>
                  </a:lnTo>
                  <a:lnTo>
                    <a:pt x="944" y="190"/>
                  </a:lnTo>
                  <a:lnTo>
                    <a:pt x="944" y="141"/>
                  </a:lnTo>
                  <a:lnTo>
                    <a:pt x="942" y="131"/>
                  </a:lnTo>
                  <a:lnTo>
                    <a:pt x="936" y="123"/>
                  </a:lnTo>
                  <a:lnTo>
                    <a:pt x="928" y="117"/>
                  </a:lnTo>
                  <a:lnTo>
                    <a:pt x="918" y="115"/>
                  </a:lnTo>
                  <a:lnTo>
                    <a:pt x="142" y="115"/>
                  </a:lnTo>
                  <a:close/>
                  <a:moveTo>
                    <a:pt x="142" y="0"/>
                  </a:moveTo>
                  <a:lnTo>
                    <a:pt x="917" y="0"/>
                  </a:lnTo>
                  <a:lnTo>
                    <a:pt x="946" y="3"/>
                  </a:lnTo>
                  <a:lnTo>
                    <a:pt x="973" y="11"/>
                  </a:lnTo>
                  <a:lnTo>
                    <a:pt x="997" y="24"/>
                  </a:lnTo>
                  <a:lnTo>
                    <a:pt x="1018" y="41"/>
                  </a:lnTo>
                  <a:lnTo>
                    <a:pt x="1035" y="62"/>
                  </a:lnTo>
                  <a:lnTo>
                    <a:pt x="1049" y="86"/>
                  </a:lnTo>
                  <a:lnTo>
                    <a:pt x="1057" y="113"/>
                  </a:lnTo>
                  <a:lnTo>
                    <a:pt x="1060" y="141"/>
                  </a:lnTo>
                  <a:lnTo>
                    <a:pt x="1060" y="190"/>
                  </a:lnTo>
                  <a:lnTo>
                    <a:pt x="1057" y="218"/>
                  </a:lnTo>
                  <a:lnTo>
                    <a:pt x="1049" y="245"/>
                  </a:lnTo>
                  <a:lnTo>
                    <a:pt x="1036" y="270"/>
                  </a:lnTo>
                  <a:lnTo>
                    <a:pt x="1018" y="291"/>
                  </a:lnTo>
                  <a:lnTo>
                    <a:pt x="997" y="308"/>
                  </a:lnTo>
                  <a:lnTo>
                    <a:pt x="973" y="321"/>
                  </a:lnTo>
                  <a:lnTo>
                    <a:pt x="946" y="329"/>
                  </a:lnTo>
                  <a:lnTo>
                    <a:pt x="918" y="332"/>
                  </a:lnTo>
                  <a:lnTo>
                    <a:pt x="142" y="332"/>
                  </a:lnTo>
                  <a:lnTo>
                    <a:pt x="113" y="329"/>
                  </a:lnTo>
                  <a:lnTo>
                    <a:pt x="86" y="321"/>
                  </a:lnTo>
                  <a:lnTo>
                    <a:pt x="62" y="308"/>
                  </a:lnTo>
                  <a:lnTo>
                    <a:pt x="41" y="291"/>
                  </a:lnTo>
                  <a:lnTo>
                    <a:pt x="24" y="270"/>
                  </a:lnTo>
                  <a:lnTo>
                    <a:pt x="11" y="245"/>
                  </a:lnTo>
                  <a:lnTo>
                    <a:pt x="3" y="218"/>
                  </a:lnTo>
                  <a:lnTo>
                    <a:pt x="0" y="190"/>
                  </a:lnTo>
                  <a:lnTo>
                    <a:pt x="0" y="141"/>
                  </a:lnTo>
                  <a:lnTo>
                    <a:pt x="3" y="113"/>
                  </a:lnTo>
                  <a:lnTo>
                    <a:pt x="11" y="86"/>
                  </a:lnTo>
                  <a:lnTo>
                    <a:pt x="24" y="62"/>
                  </a:lnTo>
                  <a:lnTo>
                    <a:pt x="41" y="41"/>
                  </a:lnTo>
                  <a:lnTo>
                    <a:pt x="62" y="24"/>
                  </a:lnTo>
                  <a:lnTo>
                    <a:pt x="86" y="11"/>
                  </a:lnTo>
                  <a:lnTo>
                    <a:pt x="113" y="3"/>
                  </a:lnTo>
                  <a:lnTo>
                    <a:pt x="142"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32" name="Freeform 9"/>
            <p:cNvSpPr/>
            <p:nvPr/>
          </p:nvSpPr>
          <p:spPr bwMode="auto">
            <a:xfrm>
              <a:off x="2876" y="-643"/>
              <a:ext cx="81" cy="45"/>
            </a:xfrm>
            <a:custGeom>
              <a:avLst/>
              <a:gdLst>
                <a:gd name="T0" fmla="*/ 57 w 736"/>
                <a:gd name="T1" fmla="*/ 0 h 410"/>
                <a:gd name="T2" fmla="*/ 75 w 736"/>
                <a:gd name="T3" fmla="*/ 3 h 410"/>
                <a:gd name="T4" fmla="*/ 91 w 736"/>
                <a:gd name="T5" fmla="*/ 11 h 410"/>
                <a:gd name="T6" fmla="*/ 103 w 736"/>
                <a:gd name="T7" fmla="*/ 24 h 410"/>
                <a:gd name="T8" fmla="*/ 112 w 736"/>
                <a:gd name="T9" fmla="*/ 39 h 410"/>
                <a:gd name="T10" fmla="*/ 114 w 736"/>
                <a:gd name="T11" fmla="*/ 57 h 410"/>
                <a:gd name="T12" fmla="*/ 114 w 736"/>
                <a:gd name="T13" fmla="*/ 173 h 410"/>
                <a:gd name="T14" fmla="*/ 367 w 736"/>
                <a:gd name="T15" fmla="*/ 288 h 410"/>
                <a:gd name="T16" fmla="*/ 621 w 736"/>
                <a:gd name="T17" fmla="*/ 169 h 410"/>
                <a:gd name="T18" fmla="*/ 621 w 736"/>
                <a:gd name="T19" fmla="*/ 57 h 410"/>
                <a:gd name="T20" fmla="*/ 624 w 736"/>
                <a:gd name="T21" fmla="*/ 39 h 410"/>
                <a:gd name="T22" fmla="*/ 632 w 736"/>
                <a:gd name="T23" fmla="*/ 24 h 410"/>
                <a:gd name="T24" fmla="*/ 645 w 736"/>
                <a:gd name="T25" fmla="*/ 11 h 410"/>
                <a:gd name="T26" fmla="*/ 660 w 736"/>
                <a:gd name="T27" fmla="*/ 3 h 410"/>
                <a:gd name="T28" fmla="*/ 678 w 736"/>
                <a:gd name="T29" fmla="*/ 0 h 410"/>
                <a:gd name="T30" fmla="*/ 697 w 736"/>
                <a:gd name="T31" fmla="*/ 3 h 410"/>
                <a:gd name="T32" fmla="*/ 712 w 736"/>
                <a:gd name="T33" fmla="*/ 11 h 410"/>
                <a:gd name="T34" fmla="*/ 725 w 736"/>
                <a:gd name="T35" fmla="*/ 24 h 410"/>
                <a:gd name="T36" fmla="*/ 733 w 736"/>
                <a:gd name="T37" fmla="*/ 39 h 410"/>
                <a:gd name="T38" fmla="*/ 736 w 736"/>
                <a:gd name="T39" fmla="*/ 57 h 410"/>
                <a:gd name="T40" fmla="*/ 736 w 736"/>
                <a:gd name="T41" fmla="*/ 205 h 410"/>
                <a:gd name="T42" fmla="*/ 733 w 736"/>
                <a:gd name="T43" fmla="*/ 221 h 410"/>
                <a:gd name="T44" fmla="*/ 727 w 736"/>
                <a:gd name="T45" fmla="*/ 236 h 410"/>
                <a:gd name="T46" fmla="*/ 717 w 736"/>
                <a:gd name="T47" fmla="*/ 248 h 410"/>
                <a:gd name="T48" fmla="*/ 703 w 736"/>
                <a:gd name="T49" fmla="*/ 257 h 410"/>
                <a:gd name="T50" fmla="*/ 392 w 736"/>
                <a:gd name="T51" fmla="*/ 404 h 410"/>
                <a:gd name="T52" fmla="*/ 380 w 736"/>
                <a:gd name="T53" fmla="*/ 408 h 410"/>
                <a:gd name="T54" fmla="*/ 367 w 736"/>
                <a:gd name="T55" fmla="*/ 410 h 410"/>
                <a:gd name="T56" fmla="*/ 355 w 736"/>
                <a:gd name="T57" fmla="*/ 408 h 410"/>
                <a:gd name="T58" fmla="*/ 344 w 736"/>
                <a:gd name="T59" fmla="*/ 404 h 410"/>
                <a:gd name="T60" fmla="*/ 33 w 736"/>
                <a:gd name="T61" fmla="*/ 262 h 410"/>
                <a:gd name="T62" fmla="*/ 19 w 736"/>
                <a:gd name="T63" fmla="*/ 253 h 410"/>
                <a:gd name="T64" fmla="*/ 9 w 736"/>
                <a:gd name="T65" fmla="*/ 241 h 410"/>
                <a:gd name="T66" fmla="*/ 2 w 736"/>
                <a:gd name="T67" fmla="*/ 226 h 410"/>
                <a:gd name="T68" fmla="*/ 0 w 736"/>
                <a:gd name="T69" fmla="*/ 210 h 410"/>
                <a:gd name="T70" fmla="*/ 0 w 736"/>
                <a:gd name="T71" fmla="*/ 57 h 410"/>
                <a:gd name="T72" fmla="*/ 3 w 736"/>
                <a:gd name="T73" fmla="*/ 39 h 410"/>
                <a:gd name="T74" fmla="*/ 11 w 736"/>
                <a:gd name="T75" fmla="*/ 24 h 410"/>
                <a:gd name="T76" fmla="*/ 23 w 736"/>
                <a:gd name="T77" fmla="*/ 11 h 410"/>
                <a:gd name="T78" fmla="*/ 39 w 736"/>
                <a:gd name="T79" fmla="*/ 3 h 410"/>
                <a:gd name="T80" fmla="*/ 57 w 736"/>
                <a:gd name="T81"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6" h="410">
                  <a:moveTo>
                    <a:pt x="57" y="0"/>
                  </a:moveTo>
                  <a:lnTo>
                    <a:pt x="75" y="3"/>
                  </a:lnTo>
                  <a:lnTo>
                    <a:pt x="91" y="11"/>
                  </a:lnTo>
                  <a:lnTo>
                    <a:pt x="103" y="24"/>
                  </a:lnTo>
                  <a:lnTo>
                    <a:pt x="112" y="39"/>
                  </a:lnTo>
                  <a:lnTo>
                    <a:pt x="114" y="57"/>
                  </a:lnTo>
                  <a:lnTo>
                    <a:pt x="114" y="173"/>
                  </a:lnTo>
                  <a:lnTo>
                    <a:pt x="367" y="288"/>
                  </a:lnTo>
                  <a:lnTo>
                    <a:pt x="621" y="169"/>
                  </a:lnTo>
                  <a:lnTo>
                    <a:pt x="621" y="57"/>
                  </a:lnTo>
                  <a:lnTo>
                    <a:pt x="624" y="39"/>
                  </a:lnTo>
                  <a:lnTo>
                    <a:pt x="632" y="24"/>
                  </a:lnTo>
                  <a:lnTo>
                    <a:pt x="645" y="11"/>
                  </a:lnTo>
                  <a:lnTo>
                    <a:pt x="660" y="3"/>
                  </a:lnTo>
                  <a:lnTo>
                    <a:pt x="678" y="0"/>
                  </a:lnTo>
                  <a:lnTo>
                    <a:pt x="697" y="3"/>
                  </a:lnTo>
                  <a:lnTo>
                    <a:pt x="712" y="11"/>
                  </a:lnTo>
                  <a:lnTo>
                    <a:pt x="725" y="24"/>
                  </a:lnTo>
                  <a:lnTo>
                    <a:pt x="733" y="39"/>
                  </a:lnTo>
                  <a:lnTo>
                    <a:pt x="736" y="57"/>
                  </a:lnTo>
                  <a:lnTo>
                    <a:pt x="736" y="205"/>
                  </a:lnTo>
                  <a:lnTo>
                    <a:pt x="733" y="221"/>
                  </a:lnTo>
                  <a:lnTo>
                    <a:pt x="727" y="236"/>
                  </a:lnTo>
                  <a:lnTo>
                    <a:pt x="717" y="248"/>
                  </a:lnTo>
                  <a:lnTo>
                    <a:pt x="703" y="257"/>
                  </a:lnTo>
                  <a:lnTo>
                    <a:pt x="392" y="404"/>
                  </a:lnTo>
                  <a:lnTo>
                    <a:pt x="380" y="408"/>
                  </a:lnTo>
                  <a:lnTo>
                    <a:pt x="367" y="410"/>
                  </a:lnTo>
                  <a:lnTo>
                    <a:pt x="355" y="408"/>
                  </a:lnTo>
                  <a:lnTo>
                    <a:pt x="344" y="404"/>
                  </a:lnTo>
                  <a:lnTo>
                    <a:pt x="33" y="262"/>
                  </a:lnTo>
                  <a:lnTo>
                    <a:pt x="19" y="253"/>
                  </a:lnTo>
                  <a:lnTo>
                    <a:pt x="9" y="241"/>
                  </a:lnTo>
                  <a:lnTo>
                    <a:pt x="2" y="226"/>
                  </a:lnTo>
                  <a:lnTo>
                    <a:pt x="0" y="210"/>
                  </a:lnTo>
                  <a:lnTo>
                    <a:pt x="0" y="57"/>
                  </a:lnTo>
                  <a:lnTo>
                    <a:pt x="3" y="39"/>
                  </a:lnTo>
                  <a:lnTo>
                    <a:pt x="11" y="24"/>
                  </a:lnTo>
                  <a:lnTo>
                    <a:pt x="23" y="11"/>
                  </a:lnTo>
                  <a:lnTo>
                    <a:pt x="39" y="3"/>
                  </a:lnTo>
                  <a:lnTo>
                    <a:pt x="57"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33" name="Freeform 10"/>
            <p:cNvSpPr/>
            <p:nvPr/>
          </p:nvSpPr>
          <p:spPr bwMode="auto">
            <a:xfrm>
              <a:off x="3011" y="-747"/>
              <a:ext cx="56" cy="45"/>
            </a:xfrm>
            <a:custGeom>
              <a:avLst/>
              <a:gdLst>
                <a:gd name="T0" fmla="*/ 63 w 505"/>
                <a:gd name="T1" fmla="*/ 0 h 402"/>
                <a:gd name="T2" fmla="*/ 77 w 505"/>
                <a:gd name="T3" fmla="*/ 3 h 402"/>
                <a:gd name="T4" fmla="*/ 91 w 505"/>
                <a:gd name="T5" fmla="*/ 10 h 402"/>
                <a:gd name="T6" fmla="*/ 482 w 505"/>
                <a:gd name="T7" fmla="*/ 298 h 402"/>
                <a:gd name="T8" fmla="*/ 493 w 505"/>
                <a:gd name="T9" fmla="*/ 309 h 402"/>
                <a:gd name="T10" fmla="*/ 501 w 505"/>
                <a:gd name="T11" fmla="*/ 322 h 402"/>
                <a:gd name="T12" fmla="*/ 505 w 505"/>
                <a:gd name="T13" fmla="*/ 336 h 402"/>
                <a:gd name="T14" fmla="*/ 505 w 505"/>
                <a:gd name="T15" fmla="*/ 351 h 402"/>
                <a:gd name="T16" fmla="*/ 502 w 505"/>
                <a:gd name="T17" fmla="*/ 365 h 402"/>
                <a:gd name="T18" fmla="*/ 494 w 505"/>
                <a:gd name="T19" fmla="*/ 379 h 402"/>
                <a:gd name="T20" fmla="*/ 485 w 505"/>
                <a:gd name="T21" fmla="*/ 389 h 402"/>
                <a:gd name="T22" fmla="*/ 474 w 505"/>
                <a:gd name="T23" fmla="*/ 396 h 402"/>
                <a:gd name="T24" fmla="*/ 461 w 505"/>
                <a:gd name="T25" fmla="*/ 401 h 402"/>
                <a:gd name="T26" fmla="*/ 448 w 505"/>
                <a:gd name="T27" fmla="*/ 402 h 402"/>
                <a:gd name="T28" fmla="*/ 436 w 505"/>
                <a:gd name="T29" fmla="*/ 401 h 402"/>
                <a:gd name="T30" fmla="*/ 425 w 505"/>
                <a:gd name="T31" fmla="*/ 397 h 402"/>
                <a:gd name="T32" fmla="*/ 414 w 505"/>
                <a:gd name="T33" fmla="*/ 391 h 402"/>
                <a:gd name="T34" fmla="*/ 23 w 505"/>
                <a:gd name="T35" fmla="*/ 103 h 402"/>
                <a:gd name="T36" fmla="*/ 12 w 505"/>
                <a:gd name="T37" fmla="*/ 92 h 402"/>
                <a:gd name="T38" fmla="*/ 4 w 505"/>
                <a:gd name="T39" fmla="*/ 79 h 402"/>
                <a:gd name="T40" fmla="*/ 0 w 505"/>
                <a:gd name="T41" fmla="*/ 65 h 402"/>
                <a:gd name="T42" fmla="*/ 0 w 505"/>
                <a:gd name="T43" fmla="*/ 50 h 402"/>
                <a:gd name="T44" fmla="*/ 3 w 505"/>
                <a:gd name="T45" fmla="*/ 36 h 402"/>
                <a:gd name="T46" fmla="*/ 11 w 505"/>
                <a:gd name="T47" fmla="*/ 22 h 402"/>
                <a:gd name="T48" fmla="*/ 21 w 505"/>
                <a:gd name="T49" fmla="*/ 11 h 402"/>
                <a:gd name="T50" fmla="*/ 34 w 505"/>
                <a:gd name="T51" fmla="*/ 4 h 402"/>
                <a:gd name="T52" fmla="*/ 48 w 505"/>
                <a:gd name="T53" fmla="*/ 0 h 402"/>
                <a:gd name="T54" fmla="*/ 63 w 505"/>
                <a:gd name="T55"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5" h="402">
                  <a:moveTo>
                    <a:pt x="63" y="0"/>
                  </a:moveTo>
                  <a:lnTo>
                    <a:pt x="77" y="3"/>
                  </a:lnTo>
                  <a:lnTo>
                    <a:pt x="91" y="10"/>
                  </a:lnTo>
                  <a:lnTo>
                    <a:pt x="482" y="298"/>
                  </a:lnTo>
                  <a:lnTo>
                    <a:pt x="493" y="309"/>
                  </a:lnTo>
                  <a:lnTo>
                    <a:pt x="501" y="322"/>
                  </a:lnTo>
                  <a:lnTo>
                    <a:pt x="505" y="336"/>
                  </a:lnTo>
                  <a:lnTo>
                    <a:pt x="505" y="351"/>
                  </a:lnTo>
                  <a:lnTo>
                    <a:pt x="502" y="365"/>
                  </a:lnTo>
                  <a:lnTo>
                    <a:pt x="494" y="379"/>
                  </a:lnTo>
                  <a:lnTo>
                    <a:pt x="485" y="389"/>
                  </a:lnTo>
                  <a:lnTo>
                    <a:pt x="474" y="396"/>
                  </a:lnTo>
                  <a:lnTo>
                    <a:pt x="461" y="401"/>
                  </a:lnTo>
                  <a:lnTo>
                    <a:pt x="448" y="402"/>
                  </a:lnTo>
                  <a:lnTo>
                    <a:pt x="436" y="401"/>
                  </a:lnTo>
                  <a:lnTo>
                    <a:pt x="425" y="397"/>
                  </a:lnTo>
                  <a:lnTo>
                    <a:pt x="414" y="391"/>
                  </a:lnTo>
                  <a:lnTo>
                    <a:pt x="23" y="103"/>
                  </a:lnTo>
                  <a:lnTo>
                    <a:pt x="12" y="92"/>
                  </a:lnTo>
                  <a:lnTo>
                    <a:pt x="4" y="79"/>
                  </a:lnTo>
                  <a:lnTo>
                    <a:pt x="0" y="65"/>
                  </a:lnTo>
                  <a:lnTo>
                    <a:pt x="0" y="50"/>
                  </a:lnTo>
                  <a:lnTo>
                    <a:pt x="3" y="36"/>
                  </a:lnTo>
                  <a:lnTo>
                    <a:pt x="11" y="22"/>
                  </a:lnTo>
                  <a:lnTo>
                    <a:pt x="21" y="11"/>
                  </a:lnTo>
                  <a:lnTo>
                    <a:pt x="34" y="4"/>
                  </a:lnTo>
                  <a:lnTo>
                    <a:pt x="48" y="0"/>
                  </a:lnTo>
                  <a:lnTo>
                    <a:pt x="63"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34" name="Freeform 11"/>
            <p:cNvSpPr/>
            <p:nvPr/>
          </p:nvSpPr>
          <p:spPr bwMode="auto">
            <a:xfrm>
              <a:off x="2764" y="-929"/>
              <a:ext cx="57" cy="46"/>
            </a:xfrm>
            <a:custGeom>
              <a:avLst/>
              <a:gdLst>
                <a:gd name="T0" fmla="*/ 63 w 514"/>
                <a:gd name="T1" fmla="*/ 0 h 410"/>
                <a:gd name="T2" fmla="*/ 78 w 514"/>
                <a:gd name="T3" fmla="*/ 4 h 410"/>
                <a:gd name="T4" fmla="*/ 91 w 514"/>
                <a:gd name="T5" fmla="*/ 11 h 410"/>
                <a:gd name="T6" fmla="*/ 491 w 514"/>
                <a:gd name="T7" fmla="*/ 306 h 410"/>
                <a:gd name="T8" fmla="*/ 502 w 514"/>
                <a:gd name="T9" fmla="*/ 316 h 410"/>
                <a:gd name="T10" fmla="*/ 510 w 514"/>
                <a:gd name="T11" fmla="*/ 329 h 410"/>
                <a:gd name="T12" fmla="*/ 514 w 514"/>
                <a:gd name="T13" fmla="*/ 344 h 410"/>
                <a:gd name="T14" fmla="*/ 514 w 514"/>
                <a:gd name="T15" fmla="*/ 359 h 410"/>
                <a:gd name="T16" fmla="*/ 511 w 514"/>
                <a:gd name="T17" fmla="*/ 374 h 410"/>
                <a:gd name="T18" fmla="*/ 503 w 514"/>
                <a:gd name="T19" fmla="*/ 387 h 410"/>
                <a:gd name="T20" fmla="*/ 494 w 514"/>
                <a:gd name="T21" fmla="*/ 397 h 410"/>
                <a:gd name="T22" fmla="*/ 483 w 514"/>
                <a:gd name="T23" fmla="*/ 404 h 410"/>
                <a:gd name="T24" fmla="*/ 470 w 514"/>
                <a:gd name="T25" fmla="*/ 409 h 410"/>
                <a:gd name="T26" fmla="*/ 457 w 514"/>
                <a:gd name="T27" fmla="*/ 410 h 410"/>
                <a:gd name="T28" fmla="*/ 445 w 514"/>
                <a:gd name="T29" fmla="*/ 409 h 410"/>
                <a:gd name="T30" fmla="*/ 434 w 514"/>
                <a:gd name="T31" fmla="*/ 405 h 410"/>
                <a:gd name="T32" fmla="*/ 423 w 514"/>
                <a:gd name="T33" fmla="*/ 399 h 410"/>
                <a:gd name="T34" fmla="*/ 23 w 514"/>
                <a:gd name="T35" fmla="*/ 105 h 410"/>
                <a:gd name="T36" fmla="*/ 12 w 514"/>
                <a:gd name="T37" fmla="*/ 94 h 410"/>
                <a:gd name="T38" fmla="*/ 4 w 514"/>
                <a:gd name="T39" fmla="*/ 80 h 410"/>
                <a:gd name="T40" fmla="*/ 0 w 514"/>
                <a:gd name="T41" fmla="*/ 66 h 410"/>
                <a:gd name="T42" fmla="*/ 0 w 514"/>
                <a:gd name="T43" fmla="*/ 51 h 410"/>
                <a:gd name="T44" fmla="*/ 4 w 514"/>
                <a:gd name="T45" fmla="*/ 37 h 410"/>
                <a:gd name="T46" fmla="*/ 11 w 514"/>
                <a:gd name="T47" fmla="*/ 23 h 410"/>
                <a:gd name="T48" fmla="*/ 22 w 514"/>
                <a:gd name="T49" fmla="*/ 12 h 410"/>
                <a:gd name="T50" fmla="*/ 35 w 514"/>
                <a:gd name="T51" fmla="*/ 5 h 410"/>
                <a:gd name="T52" fmla="*/ 49 w 514"/>
                <a:gd name="T53" fmla="*/ 1 h 410"/>
                <a:gd name="T54" fmla="*/ 63 w 514"/>
                <a:gd name="T55"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4" h="410">
                  <a:moveTo>
                    <a:pt x="63" y="0"/>
                  </a:moveTo>
                  <a:lnTo>
                    <a:pt x="78" y="4"/>
                  </a:lnTo>
                  <a:lnTo>
                    <a:pt x="91" y="11"/>
                  </a:lnTo>
                  <a:lnTo>
                    <a:pt x="491" y="306"/>
                  </a:lnTo>
                  <a:lnTo>
                    <a:pt x="502" y="316"/>
                  </a:lnTo>
                  <a:lnTo>
                    <a:pt x="510" y="329"/>
                  </a:lnTo>
                  <a:lnTo>
                    <a:pt x="514" y="344"/>
                  </a:lnTo>
                  <a:lnTo>
                    <a:pt x="514" y="359"/>
                  </a:lnTo>
                  <a:lnTo>
                    <a:pt x="511" y="374"/>
                  </a:lnTo>
                  <a:lnTo>
                    <a:pt x="503" y="387"/>
                  </a:lnTo>
                  <a:lnTo>
                    <a:pt x="494" y="397"/>
                  </a:lnTo>
                  <a:lnTo>
                    <a:pt x="483" y="404"/>
                  </a:lnTo>
                  <a:lnTo>
                    <a:pt x="470" y="409"/>
                  </a:lnTo>
                  <a:lnTo>
                    <a:pt x="457" y="410"/>
                  </a:lnTo>
                  <a:lnTo>
                    <a:pt x="445" y="409"/>
                  </a:lnTo>
                  <a:lnTo>
                    <a:pt x="434" y="405"/>
                  </a:lnTo>
                  <a:lnTo>
                    <a:pt x="423" y="399"/>
                  </a:lnTo>
                  <a:lnTo>
                    <a:pt x="23" y="105"/>
                  </a:lnTo>
                  <a:lnTo>
                    <a:pt x="12" y="94"/>
                  </a:lnTo>
                  <a:lnTo>
                    <a:pt x="4" y="80"/>
                  </a:lnTo>
                  <a:lnTo>
                    <a:pt x="0" y="66"/>
                  </a:lnTo>
                  <a:lnTo>
                    <a:pt x="0" y="51"/>
                  </a:lnTo>
                  <a:lnTo>
                    <a:pt x="4" y="37"/>
                  </a:lnTo>
                  <a:lnTo>
                    <a:pt x="11" y="23"/>
                  </a:lnTo>
                  <a:lnTo>
                    <a:pt x="22" y="12"/>
                  </a:lnTo>
                  <a:lnTo>
                    <a:pt x="35" y="5"/>
                  </a:lnTo>
                  <a:lnTo>
                    <a:pt x="49" y="1"/>
                  </a:lnTo>
                  <a:lnTo>
                    <a:pt x="63"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35" name="Freeform 12"/>
            <p:cNvSpPr/>
            <p:nvPr/>
          </p:nvSpPr>
          <p:spPr bwMode="auto">
            <a:xfrm>
              <a:off x="2764" y="-749"/>
              <a:ext cx="59" cy="47"/>
            </a:xfrm>
            <a:custGeom>
              <a:avLst/>
              <a:gdLst>
                <a:gd name="T0" fmla="*/ 469 w 532"/>
                <a:gd name="T1" fmla="*/ 0 h 423"/>
                <a:gd name="T2" fmla="*/ 484 w 532"/>
                <a:gd name="T3" fmla="*/ 0 h 423"/>
                <a:gd name="T4" fmla="*/ 498 w 532"/>
                <a:gd name="T5" fmla="*/ 4 h 423"/>
                <a:gd name="T6" fmla="*/ 511 w 532"/>
                <a:gd name="T7" fmla="*/ 12 h 423"/>
                <a:gd name="T8" fmla="*/ 521 w 532"/>
                <a:gd name="T9" fmla="*/ 24 h 423"/>
                <a:gd name="T10" fmla="*/ 529 w 532"/>
                <a:gd name="T11" fmla="*/ 37 h 423"/>
                <a:gd name="T12" fmla="*/ 532 w 532"/>
                <a:gd name="T13" fmla="*/ 52 h 423"/>
                <a:gd name="T14" fmla="*/ 532 w 532"/>
                <a:gd name="T15" fmla="*/ 66 h 423"/>
                <a:gd name="T16" fmla="*/ 528 w 532"/>
                <a:gd name="T17" fmla="*/ 81 h 423"/>
                <a:gd name="T18" fmla="*/ 520 w 532"/>
                <a:gd name="T19" fmla="*/ 93 h 423"/>
                <a:gd name="T20" fmla="*/ 509 w 532"/>
                <a:gd name="T21" fmla="*/ 104 h 423"/>
                <a:gd name="T22" fmla="*/ 91 w 532"/>
                <a:gd name="T23" fmla="*/ 412 h 423"/>
                <a:gd name="T24" fmla="*/ 81 w 532"/>
                <a:gd name="T25" fmla="*/ 418 h 423"/>
                <a:gd name="T26" fmla="*/ 69 w 532"/>
                <a:gd name="T27" fmla="*/ 422 h 423"/>
                <a:gd name="T28" fmla="*/ 57 w 532"/>
                <a:gd name="T29" fmla="*/ 423 h 423"/>
                <a:gd name="T30" fmla="*/ 44 w 532"/>
                <a:gd name="T31" fmla="*/ 422 h 423"/>
                <a:gd name="T32" fmla="*/ 32 w 532"/>
                <a:gd name="T33" fmla="*/ 417 h 423"/>
                <a:gd name="T34" fmla="*/ 21 w 532"/>
                <a:gd name="T35" fmla="*/ 410 h 423"/>
                <a:gd name="T36" fmla="*/ 11 w 532"/>
                <a:gd name="T37" fmla="*/ 400 h 423"/>
                <a:gd name="T38" fmla="*/ 4 w 532"/>
                <a:gd name="T39" fmla="*/ 386 h 423"/>
                <a:gd name="T40" fmla="*/ 0 w 532"/>
                <a:gd name="T41" fmla="*/ 372 h 423"/>
                <a:gd name="T42" fmla="*/ 0 w 532"/>
                <a:gd name="T43" fmla="*/ 357 h 423"/>
                <a:gd name="T44" fmla="*/ 4 w 532"/>
                <a:gd name="T45" fmla="*/ 343 h 423"/>
                <a:gd name="T46" fmla="*/ 12 w 532"/>
                <a:gd name="T47" fmla="*/ 330 h 423"/>
                <a:gd name="T48" fmla="*/ 23 w 532"/>
                <a:gd name="T49" fmla="*/ 319 h 423"/>
                <a:gd name="T50" fmla="*/ 441 w 532"/>
                <a:gd name="T51" fmla="*/ 11 h 423"/>
                <a:gd name="T52" fmla="*/ 455 w 532"/>
                <a:gd name="T53" fmla="*/ 3 h 423"/>
                <a:gd name="T54" fmla="*/ 469 w 532"/>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2" h="423">
                  <a:moveTo>
                    <a:pt x="469" y="0"/>
                  </a:moveTo>
                  <a:lnTo>
                    <a:pt x="484" y="0"/>
                  </a:lnTo>
                  <a:lnTo>
                    <a:pt x="498" y="4"/>
                  </a:lnTo>
                  <a:lnTo>
                    <a:pt x="511" y="12"/>
                  </a:lnTo>
                  <a:lnTo>
                    <a:pt x="521" y="24"/>
                  </a:lnTo>
                  <a:lnTo>
                    <a:pt x="529" y="37"/>
                  </a:lnTo>
                  <a:lnTo>
                    <a:pt x="532" y="52"/>
                  </a:lnTo>
                  <a:lnTo>
                    <a:pt x="532" y="66"/>
                  </a:lnTo>
                  <a:lnTo>
                    <a:pt x="528" y="81"/>
                  </a:lnTo>
                  <a:lnTo>
                    <a:pt x="520" y="93"/>
                  </a:lnTo>
                  <a:lnTo>
                    <a:pt x="509" y="104"/>
                  </a:lnTo>
                  <a:lnTo>
                    <a:pt x="91" y="412"/>
                  </a:lnTo>
                  <a:lnTo>
                    <a:pt x="81" y="418"/>
                  </a:lnTo>
                  <a:lnTo>
                    <a:pt x="69" y="422"/>
                  </a:lnTo>
                  <a:lnTo>
                    <a:pt x="57" y="423"/>
                  </a:lnTo>
                  <a:lnTo>
                    <a:pt x="44" y="422"/>
                  </a:lnTo>
                  <a:lnTo>
                    <a:pt x="32" y="417"/>
                  </a:lnTo>
                  <a:lnTo>
                    <a:pt x="21" y="410"/>
                  </a:lnTo>
                  <a:lnTo>
                    <a:pt x="11" y="400"/>
                  </a:lnTo>
                  <a:lnTo>
                    <a:pt x="4" y="386"/>
                  </a:lnTo>
                  <a:lnTo>
                    <a:pt x="0" y="372"/>
                  </a:lnTo>
                  <a:lnTo>
                    <a:pt x="0" y="357"/>
                  </a:lnTo>
                  <a:lnTo>
                    <a:pt x="4" y="343"/>
                  </a:lnTo>
                  <a:lnTo>
                    <a:pt x="12" y="330"/>
                  </a:lnTo>
                  <a:lnTo>
                    <a:pt x="23" y="319"/>
                  </a:lnTo>
                  <a:lnTo>
                    <a:pt x="441" y="11"/>
                  </a:lnTo>
                  <a:lnTo>
                    <a:pt x="455" y="3"/>
                  </a:lnTo>
                  <a:lnTo>
                    <a:pt x="469"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36" name="Freeform 13"/>
            <p:cNvSpPr/>
            <p:nvPr/>
          </p:nvSpPr>
          <p:spPr bwMode="auto">
            <a:xfrm>
              <a:off x="3012" y="-929"/>
              <a:ext cx="55" cy="44"/>
            </a:xfrm>
            <a:custGeom>
              <a:avLst/>
              <a:gdLst>
                <a:gd name="T0" fmla="*/ 425 w 488"/>
                <a:gd name="T1" fmla="*/ 0 h 392"/>
                <a:gd name="T2" fmla="*/ 440 w 488"/>
                <a:gd name="T3" fmla="*/ 1 h 392"/>
                <a:gd name="T4" fmla="*/ 454 w 488"/>
                <a:gd name="T5" fmla="*/ 5 h 392"/>
                <a:gd name="T6" fmla="*/ 467 w 488"/>
                <a:gd name="T7" fmla="*/ 12 h 392"/>
                <a:gd name="T8" fmla="*/ 477 w 488"/>
                <a:gd name="T9" fmla="*/ 23 h 392"/>
                <a:gd name="T10" fmla="*/ 485 w 488"/>
                <a:gd name="T11" fmla="*/ 37 h 392"/>
                <a:gd name="T12" fmla="*/ 488 w 488"/>
                <a:gd name="T13" fmla="*/ 51 h 392"/>
                <a:gd name="T14" fmla="*/ 488 w 488"/>
                <a:gd name="T15" fmla="*/ 66 h 392"/>
                <a:gd name="T16" fmla="*/ 484 w 488"/>
                <a:gd name="T17" fmla="*/ 80 h 392"/>
                <a:gd name="T18" fmla="*/ 476 w 488"/>
                <a:gd name="T19" fmla="*/ 94 h 392"/>
                <a:gd name="T20" fmla="*/ 465 w 488"/>
                <a:gd name="T21" fmla="*/ 105 h 392"/>
                <a:gd name="T22" fmla="*/ 91 w 488"/>
                <a:gd name="T23" fmla="*/ 380 h 392"/>
                <a:gd name="T24" fmla="*/ 80 w 488"/>
                <a:gd name="T25" fmla="*/ 386 h 392"/>
                <a:gd name="T26" fmla="*/ 69 w 488"/>
                <a:gd name="T27" fmla="*/ 390 h 392"/>
                <a:gd name="T28" fmla="*/ 57 w 488"/>
                <a:gd name="T29" fmla="*/ 392 h 392"/>
                <a:gd name="T30" fmla="*/ 44 w 488"/>
                <a:gd name="T31" fmla="*/ 390 h 392"/>
                <a:gd name="T32" fmla="*/ 31 w 488"/>
                <a:gd name="T33" fmla="*/ 385 h 392"/>
                <a:gd name="T34" fmla="*/ 20 w 488"/>
                <a:gd name="T35" fmla="*/ 378 h 392"/>
                <a:gd name="T36" fmla="*/ 11 w 488"/>
                <a:gd name="T37" fmla="*/ 368 h 392"/>
                <a:gd name="T38" fmla="*/ 3 w 488"/>
                <a:gd name="T39" fmla="*/ 354 h 392"/>
                <a:gd name="T40" fmla="*/ 0 w 488"/>
                <a:gd name="T41" fmla="*/ 340 h 392"/>
                <a:gd name="T42" fmla="*/ 0 w 488"/>
                <a:gd name="T43" fmla="*/ 324 h 392"/>
                <a:gd name="T44" fmla="*/ 4 w 488"/>
                <a:gd name="T45" fmla="*/ 310 h 392"/>
                <a:gd name="T46" fmla="*/ 12 w 488"/>
                <a:gd name="T47" fmla="*/ 297 h 392"/>
                <a:gd name="T48" fmla="*/ 23 w 488"/>
                <a:gd name="T49" fmla="*/ 287 h 392"/>
                <a:gd name="T50" fmla="*/ 397 w 488"/>
                <a:gd name="T51" fmla="*/ 11 h 392"/>
                <a:gd name="T52" fmla="*/ 411 w 488"/>
                <a:gd name="T53" fmla="*/ 4 h 392"/>
                <a:gd name="T54" fmla="*/ 425 w 488"/>
                <a:gd name="T55"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8" h="392">
                  <a:moveTo>
                    <a:pt x="425" y="0"/>
                  </a:moveTo>
                  <a:lnTo>
                    <a:pt x="440" y="1"/>
                  </a:lnTo>
                  <a:lnTo>
                    <a:pt x="454" y="5"/>
                  </a:lnTo>
                  <a:lnTo>
                    <a:pt x="467" y="12"/>
                  </a:lnTo>
                  <a:lnTo>
                    <a:pt x="477" y="23"/>
                  </a:lnTo>
                  <a:lnTo>
                    <a:pt x="485" y="37"/>
                  </a:lnTo>
                  <a:lnTo>
                    <a:pt x="488" y="51"/>
                  </a:lnTo>
                  <a:lnTo>
                    <a:pt x="488" y="66"/>
                  </a:lnTo>
                  <a:lnTo>
                    <a:pt x="484" y="80"/>
                  </a:lnTo>
                  <a:lnTo>
                    <a:pt x="476" y="94"/>
                  </a:lnTo>
                  <a:lnTo>
                    <a:pt x="465" y="105"/>
                  </a:lnTo>
                  <a:lnTo>
                    <a:pt x="91" y="380"/>
                  </a:lnTo>
                  <a:lnTo>
                    <a:pt x="80" y="386"/>
                  </a:lnTo>
                  <a:lnTo>
                    <a:pt x="69" y="390"/>
                  </a:lnTo>
                  <a:lnTo>
                    <a:pt x="57" y="392"/>
                  </a:lnTo>
                  <a:lnTo>
                    <a:pt x="44" y="390"/>
                  </a:lnTo>
                  <a:lnTo>
                    <a:pt x="31" y="385"/>
                  </a:lnTo>
                  <a:lnTo>
                    <a:pt x="20" y="378"/>
                  </a:lnTo>
                  <a:lnTo>
                    <a:pt x="11" y="368"/>
                  </a:lnTo>
                  <a:lnTo>
                    <a:pt x="3" y="354"/>
                  </a:lnTo>
                  <a:lnTo>
                    <a:pt x="0" y="340"/>
                  </a:lnTo>
                  <a:lnTo>
                    <a:pt x="0" y="324"/>
                  </a:lnTo>
                  <a:lnTo>
                    <a:pt x="4" y="310"/>
                  </a:lnTo>
                  <a:lnTo>
                    <a:pt x="12" y="297"/>
                  </a:lnTo>
                  <a:lnTo>
                    <a:pt x="23" y="287"/>
                  </a:lnTo>
                  <a:lnTo>
                    <a:pt x="397" y="11"/>
                  </a:lnTo>
                  <a:lnTo>
                    <a:pt x="411" y="4"/>
                  </a:lnTo>
                  <a:lnTo>
                    <a:pt x="425"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37" name="Freeform 14"/>
            <p:cNvSpPr/>
            <p:nvPr/>
          </p:nvSpPr>
          <p:spPr bwMode="auto">
            <a:xfrm>
              <a:off x="3035" y="-822"/>
              <a:ext cx="62" cy="13"/>
            </a:xfrm>
            <a:custGeom>
              <a:avLst/>
              <a:gdLst>
                <a:gd name="T0" fmla="*/ 57 w 555"/>
                <a:gd name="T1" fmla="*/ 0 h 115"/>
                <a:gd name="T2" fmla="*/ 498 w 555"/>
                <a:gd name="T3" fmla="*/ 0 h 115"/>
                <a:gd name="T4" fmla="*/ 516 w 555"/>
                <a:gd name="T5" fmla="*/ 3 h 115"/>
                <a:gd name="T6" fmla="*/ 532 w 555"/>
                <a:gd name="T7" fmla="*/ 11 h 115"/>
                <a:gd name="T8" fmla="*/ 544 w 555"/>
                <a:gd name="T9" fmla="*/ 24 h 115"/>
                <a:gd name="T10" fmla="*/ 552 w 555"/>
                <a:gd name="T11" fmla="*/ 39 h 115"/>
                <a:gd name="T12" fmla="*/ 555 w 555"/>
                <a:gd name="T13" fmla="*/ 58 h 115"/>
                <a:gd name="T14" fmla="*/ 552 w 555"/>
                <a:gd name="T15" fmla="*/ 76 h 115"/>
                <a:gd name="T16" fmla="*/ 544 w 555"/>
                <a:gd name="T17" fmla="*/ 91 h 115"/>
                <a:gd name="T18" fmla="*/ 532 w 555"/>
                <a:gd name="T19" fmla="*/ 104 h 115"/>
                <a:gd name="T20" fmla="*/ 516 w 555"/>
                <a:gd name="T21" fmla="*/ 112 h 115"/>
                <a:gd name="T22" fmla="*/ 498 w 555"/>
                <a:gd name="T23" fmla="*/ 115 h 115"/>
                <a:gd name="T24" fmla="*/ 57 w 555"/>
                <a:gd name="T25" fmla="*/ 115 h 115"/>
                <a:gd name="T26" fmla="*/ 39 w 555"/>
                <a:gd name="T27" fmla="*/ 112 h 115"/>
                <a:gd name="T28" fmla="*/ 23 w 555"/>
                <a:gd name="T29" fmla="*/ 104 h 115"/>
                <a:gd name="T30" fmla="*/ 11 w 555"/>
                <a:gd name="T31" fmla="*/ 91 h 115"/>
                <a:gd name="T32" fmla="*/ 3 w 555"/>
                <a:gd name="T33" fmla="*/ 76 h 115"/>
                <a:gd name="T34" fmla="*/ 0 w 555"/>
                <a:gd name="T35" fmla="*/ 58 h 115"/>
                <a:gd name="T36" fmla="*/ 3 w 555"/>
                <a:gd name="T37" fmla="*/ 39 h 115"/>
                <a:gd name="T38" fmla="*/ 11 w 555"/>
                <a:gd name="T39" fmla="*/ 24 h 115"/>
                <a:gd name="T40" fmla="*/ 23 w 555"/>
                <a:gd name="T41" fmla="*/ 11 h 115"/>
                <a:gd name="T42" fmla="*/ 39 w 555"/>
                <a:gd name="T43" fmla="*/ 3 h 115"/>
                <a:gd name="T44" fmla="*/ 57 w 555"/>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115">
                  <a:moveTo>
                    <a:pt x="57" y="0"/>
                  </a:moveTo>
                  <a:lnTo>
                    <a:pt x="498" y="0"/>
                  </a:lnTo>
                  <a:lnTo>
                    <a:pt x="516" y="3"/>
                  </a:lnTo>
                  <a:lnTo>
                    <a:pt x="532" y="11"/>
                  </a:lnTo>
                  <a:lnTo>
                    <a:pt x="544" y="24"/>
                  </a:lnTo>
                  <a:lnTo>
                    <a:pt x="552" y="39"/>
                  </a:lnTo>
                  <a:lnTo>
                    <a:pt x="555" y="58"/>
                  </a:lnTo>
                  <a:lnTo>
                    <a:pt x="552" y="76"/>
                  </a:lnTo>
                  <a:lnTo>
                    <a:pt x="544" y="91"/>
                  </a:lnTo>
                  <a:lnTo>
                    <a:pt x="532" y="104"/>
                  </a:lnTo>
                  <a:lnTo>
                    <a:pt x="516" y="112"/>
                  </a:lnTo>
                  <a:lnTo>
                    <a:pt x="498" y="115"/>
                  </a:lnTo>
                  <a:lnTo>
                    <a:pt x="57" y="115"/>
                  </a:lnTo>
                  <a:lnTo>
                    <a:pt x="39" y="112"/>
                  </a:lnTo>
                  <a:lnTo>
                    <a:pt x="23" y="104"/>
                  </a:lnTo>
                  <a:lnTo>
                    <a:pt x="11" y="91"/>
                  </a:lnTo>
                  <a:lnTo>
                    <a:pt x="3" y="76"/>
                  </a:lnTo>
                  <a:lnTo>
                    <a:pt x="0" y="58"/>
                  </a:lnTo>
                  <a:lnTo>
                    <a:pt x="3" y="39"/>
                  </a:lnTo>
                  <a:lnTo>
                    <a:pt x="11" y="24"/>
                  </a:lnTo>
                  <a:lnTo>
                    <a:pt x="23" y="11"/>
                  </a:lnTo>
                  <a:lnTo>
                    <a:pt x="39" y="3"/>
                  </a:lnTo>
                  <a:lnTo>
                    <a:pt x="57"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38" name="Freeform 15"/>
            <p:cNvSpPr/>
            <p:nvPr/>
          </p:nvSpPr>
          <p:spPr bwMode="auto">
            <a:xfrm>
              <a:off x="2733" y="-822"/>
              <a:ext cx="63" cy="13"/>
            </a:xfrm>
            <a:custGeom>
              <a:avLst/>
              <a:gdLst>
                <a:gd name="T0" fmla="*/ 57 w 570"/>
                <a:gd name="T1" fmla="*/ 0 h 115"/>
                <a:gd name="T2" fmla="*/ 512 w 570"/>
                <a:gd name="T3" fmla="*/ 0 h 115"/>
                <a:gd name="T4" fmla="*/ 531 w 570"/>
                <a:gd name="T5" fmla="*/ 3 h 115"/>
                <a:gd name="T6" fmla="*/ 546 w 570"/>
                <a:gd name="T7" fmla="*/ 11 h 115"/>
                <a:gd name="T8" fmla="*/ 559 w 570"/>
                <a:gd name="T9" fmla="*/ 24 h 115"/>
                <a:gd name="T10" fmla="*/ 567 w 570"/>
                <a:gd name="T11" fmla="*/ 39 h 115"/>
                <a:gd name="T12" fmla="*/ 570 w 570"/>
                <a:gd name="T13" fmla="*/ 58 h 115"/>
                <a:gd name="T14" fmla="*/ 567 w 570"/>
                <a:gd name="T15" fmla="*/ 76 h 115"/>
                <a:gd name="T16" fmla="*/ 559 w 570"/>
                <a:gd name="T17" fmla="*/ 91 h 115"/>
                <a:gd name="T18" fmla="*/ 546 w 570"/>
                <a:gd name="T19" fmla="*/ 104 h 115"/>
                <a:gd name="T20" fmla="*/ 530 w 570"/>
                <a:gd name="T21" fmla="*/ 112 h 115"/>
                <a:gd name="T22" fmla="*/ 512 w 570"/>
                <a:gd name="T23" fmla="*/ 115 h 115"/>
                <a:gd name="T24" fmla="*/ 57 w 570"/>
                <a:gd name="T25" fmla="*/ 115 h 115"/>
                <a:gd name="T26" fmla="*/ 39 w 570"/>
                <a:gd name="T27" fmla="*/ 112 h 115"/>
                <a:gd name="T28" fmla="*/ 24 w 570"/>
                <a:gd name="T29" fmla="*/ 104 h 115"/>
                <a:gd name="T30" fmla="*/ 11 w 570"/>
                <a:gd name="T31" fmla="*/ 91 h 115"/>
                <a:gd name="T32" fmla="*/ 3 w 570"/>
                <a:gd name="T33" fmla="*/ 76 h 115"/>
                <a:gd name="T34" fmla="*/ 0 w 570"/>
                <a:gd name="T35" fmla="*/ 58 h 115"/>
                <a:gd name="T36" fmla="*/ 0 w 570"/>
                <a:gd name="T37" fmla="*/ 57 h 115"/>
                <a:gd name="T38" fmla="*/ 3 w 570"/>
                <a:gd name="T39" fmla="*/ 39 h 115"/>
                <a:gd name="T40" fmla="*/ 11 w 570"/>
                <a:gd name="T41" fmla="*/ 24 h 115"/>
                <a:gd name="T42" fmla="*/ 24 w 570"/>
                <a:gd name="T43" fmla="*/ 11 h 115"/>
                <a:gd name="T44" fmla="*/ 39 w 570"/>
                <a:gd name="T45" fmla="*/ 3 h 115"/>
                <a:gd name="T46" fmla="*/ 57 w 570"/>
                <a:gd name="T4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0" h="115">
                  <a:moveTo>
                    <a:pt x="57" y="0"/>
                  </a:moveTo>
                  <a:lnTo>
                    <a:pt x="512" y="0"/>
                  </a:lnTo>
                  <a:lnTo>
                    <a:pt x="531" y="3"/>
                  </a:lnTo>
                  <a:lnTo>
                    <a:pt x="546" y="11"/>
                  </a:lnTo>
                  <a:lnTo>
                    <a:pt x="559" y="24"/>
                  </a:lnTo>
                  <a:lnTo>
                    <a:pt x="567" y="39"/>
                  </a:lnTo>
                  <a:lnTo>
                    <a:pt x="570" y="58"/>
                  </a:lnTo>
                  <a:lnTo>
                    <a:pt x="567" y="76"/>
                  </a:lnTo>
                  <a:lnTo>
                    <a:pt x="559" y="91"/>
                  </a:lnTo>
                  <a:lnTo>
                    <a:pt x="546" y="104"/>
                  </a:lnTo>
                  <a:lnTo>
                    <a:pt x="530" y="112"/>
                  </a:lnTo>
                  <a:lnTo>
                    <a:pt x="512" y="115"/>
                  </a:lnTo>
                  <a:lnTo>
                    <a:pt x="57" y="115"/>
                  </a:lnTo>
                  <a:lnTo>
                    <a:pt x="39" y="112"/>
                  </a:lnTo>
                  <a:lnTo>
                    <a:pt x="24" y="104"/>
                  </a:lnTo>
                  <a:lnTo>
                    <a:pt x="11" y="91"/>
                  </a:lnTo>
                  <a:lnTo>
                    <a:pt x="3" y="76"/>
                  </a:lnTo>
                  <a:lnTo>
                    <a:pt x="0" y="58"/>
                  </a:lnTo>
                  <a:lnTo>
                    <a:pt x="0" y="57"/>
                  </a:lnTo>
                  <a:lnTo>
                    <a:pt x="3" y="39"/>
                  </a:lnTo>
                  <a:lnTo>
                    <a:pt x="11" y="24"/>
                  </a:lnTo>
                  <a:lnTo>
                    <a:pt x="24" y="11"/>
                  </a:lnTo>
                  <a:lnTo>
                    <a:pt x="39" y="3"/>
                  </a:lnTo>
                  <a:lnTo>
                    <a:pt x="57"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grpSp>
      <p:grpSp>
        <p:nvGrpSpPr>
          <p:cNvPr id="39" name="Group 18"/>
          <p:cNvGrpSpPr>
            <a:grpSpLocks noChangeAspect="1"/>
          </p:cNvGrpSpPr>
          <p:nvPr/>
        </p:nvGrpSpPr>
        <p:grpSpPr bwMode="auto">
          <a:xfrm>
            <a:off x="4786361" y="3448004"/>
            <a:ext cx="374210" cy="374191"/>
            <a:chOff x="5807" y="-772"/>
            <a:chExt cx="337" cy="337"/>
          </a:xfrm>
          <a:solidFill>
            <a:srgbClr val="00B0F0"/>
          </a:solidFill>
        </p:grpSpPr>
        <p:sp>
          <p:nvSpPr>
            <p:cNvPr id="40" name="Freeform 20"/>
            <p:cNvSpPr>
              <a:spLocks noEditPoints="1"/>
            </p:cNvSpPr>
            <p:nvPr/>
          </p:nvSpPr>
          <p:spPr bwMode="auto">
            <a:xfrm>
              <a:off x="5927" y="-652"/>
              <a:ext cx="97" cy="96"/>
            </a:xfrm>
            <a:custGeom>
              <a:avLst/>
              <a:gdLst>
                <a:gd name="T0" fmla="*/ 433 w 961"/>
                <a:gd name="T1" fmla="*/ 131 h 960"/>
                <a:gd name="T2" fmla="*/ 344 w 961"/>
                <a:gd name="T3" fmla="*/ 155 h 960"/>
                <a:gd name="T4" fmla="*/ 266 w 961"/>
                <a:gd name="T5" fmla="*/ 201 h 960"/>
                <a:gd name="T6" fmla="*/ 202 w 961"/>
                <a:gd name="T7" fmla="*/ 264 h 960"/>
                <a:gd name="T8" fmla="*/ 156 w 961"/>
                <a:gd name="T9" fmla="*/ 343 h 960"/>
                <a:gd name="T10" fmla="*/ 131 w 961"/>
                <a:gd name="T11" fmla="*/ 432 h 960"/>
                <a:gd name="T12" fmla="*/ 131 w 961"/>
                <a:gd name="T13" fmla="*/ 528 h 960"/>
                <a:gd name="T14" fmla="*/ 156 w 961"/>
                <a:gd name="T15" fmla="*/ 616 h 960"/>
                <a:gd name="T16" fmla="*/ 202 w 961"/>
                <a:gd name="T17" fmla="*/ 695 h 960"/>
                <a:gd name="T18" fmla="*/ 266 w 961"/>
                <a:gd name="T19" fmla="*/ 758 h 960"/>
                <a:gd name="T20" fmla="*/ 344 w 961"/>
                <a:gd name="T21" fmla="*/ 804 h 960"/>
                <a:gd name="T22" fmla="*/ 433 w 961"/>
                <a:gd name="T23" fmla="*/ 828 h 960"/>
                <a:gd name="T24" fmla="*/ 528 w 961"/>
                <a:gd name="T25" fmla="*/ 828 h 960"/>
                <a:gd name="T26" fmla="*/ 618 w 961"/>
                <a:gd name="T27" fmla="*/ 804 h 960"/>
                <a:gd name="T28" fmla="*/ 696 w 961"/>
                <a:gd name="T29" fmla="*/ 758 h 960"/>
                <a:gd name="T30" fmla="*/ 760 w 961"/>
                <a:gd name="T31" fmla="*/ 695 h 960"/>
                <a:gd name="T32" fmla="*/ 806 w 961"/>
                <a:gd name="T33" fmla="*/ 616 h 960"/>
                <a:gd name="T34" fmla="*/ 830 w 961"/>
                <a:gd name="T35" fmla="*/ 528 h 960"/>
                <a:gd name="T36" fmla="*/ 830 w 961"/>
                <a:gd name="T37" fmla="*/ 432 h 960"/>
                <a:gd name="T38" fmla="*/ 806 w 961"/>
                <a:gd name="T39" fmla="*/ 343 h 960"/>
                <a:gd name="T40" fmla="*/ 760 w 961"/>
                <a:gd name="T41" fmla="*/ 264 h 960"/>
                <a:gd name="T42" fmla="*/ 696 w 961"/>
                <a:gd name="T43" fmla="*/ 201 h 960"/>
                <a:gd name="T44" fmla="*/ 618 w 961"/>
                <a:gd name="T45" fmla="*/ 155 h 960"/>
                <a:gd name="T46" fmla="*/ 528 w 961"/>
                <a:gd name="T47" fmla="*/ 131 h 960"/>
                <a:gd name="T48" fmla="*/ 480 w 961"/>
                <a:gd name="T49" fmla="*/ 0 h 960"/>
                <a:gd name="T50" fmla="*/ 591 w 961"/>
                <a:gd name="T51" fmla="*/ 12 h 960"/>
                <a:gd name="T52" fmla="*/ 691 w 961"/>
                <a:gd name="T53" fmla="*/ 49 h 960"/>
                <a:gd name="T54" fmla="*/ 781 w 961"/>
                <a:gd name="T55" fmla="*/ 105 h 960"/>
                <a:gd name="T56" fmla="*/ 856 w 961"/>
                <a:gd name="T57" fmla="*/ 180 h 960"/>
                <a:gd name="T58" fmla="*/ 912 w 961"/>
                <a:gd name="T59" fmla="*/ 268 h 960"/>
                <a:gd name="T60" fmla="*/ 949 w 961"/>
                <a:gd name="T61" fmla="*/ 370 h 960"/>
                <a:gd name="T62" fmla="*/ 961 w 961"/>
                <a:gd name="T63" fmla="*/ 480 h 960"/>
                <a:gd name="T64" fmla="*/ 949 w 961"/>
                <a:gd name="T65" fmla="*/ 590 h 960"/>
                <a:gd name="T66" fmla="*/ 912 w 961"/>
                <a:gd name="T67" fmla="*/ 691 h 960"/>
                <a:gd name="T68" fmla="*/ 856 w 961"/>
                <a:gd name="T69" fmla="*/ 779 h 960"/>
                <a:gd name="T70" fmla="*/ 781 w 961"/>
                <a:gd name="T71" fmla="*/ 854 h 960"/>
                <a:gd name="T72" fmla="*/ 691 w 961"/>
                <a:gd name="T73" fmla="*/ 911 h 960"/>
                <a:gd name="T74" fmla="*/ 591 w 961"/>
                <a:gd name="T75" fmla="*/ 947 h 960"/>
                <a:gd name="T76" fmla="*/ 480 w 961"/>
                <a:gd name="T77" fmla="*/ 960 h 960"/>
                <a:gd name="T78" fmla="*/ 370 w 961"/>
                <a:gd name="T79" fmla="*/ 947 h 960"/>
                <a:gd name="T80" fmla="*/ 270 w 961"/>
                <a:gd name="T81" fmla="*/ 911 h 960"/>
                <a:gd name="T82" fmla="*/ 181 w 961"/>
                <a:gd name="T83" fmla="*/ 854 h 960"/>
                <a:gd name="T84" fmla="*/ 106 w 961"/>
                <a:gd name="T85" fmla="*/ 779 h 960"/>
                <a:gd name="T86" fmla="*/ 49 w 961"/>
                <a:gd name="T87" fmla="*/ 691 h 960"/>
                <a:gd name="T88" fmla="*/ 13 w 961"/>
                <a:gd name="T89" fmla="*/ 590 h 960"/>
                <a:gd name="T90" fmla="*/ 0 w 961"/>
                <a:gd name="T91" fmla="*/ 480 h 960"/>
                <a:gd name="T92" fmla="*/ 13 w 961"/>
                <a:gd name="T93" fmla="*/ 370 h 960"/>
                <a:gd name="T94" fmla="*/ 49 w 961"/>
                <a:gd name="T95" fmla="*/ 268 h 960"/>
                <a:gd name="T96" fmla="*/ 106 w 961"/>
                <a:gd name="T97" fmla="*/ 180 h 960"/>
                <a:gd name="T98" fmla="*/ 181 w 961"/>
                <a:gd name="T99" fmla="*/ 105 h 960"/>
                <a:gd name="T100" fmla="*/ 270 w 961"/>
                <a:gd name="T101" fmla="*/ 49 h 960"/>
                <a:gd name="T102" fmla="*/ 370 w 961"/>
                <a:gd name="T103" fmla="*/ 12 h 960"/>
                <a:gd name="T104" fmla="*/ 480 w 961"/>
                <a:gd name="T105" fmla="*/ 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1" h="960">
                  <a:moveTo>
                    <a:pt x="480" y="128"/>
                  </a:moveTo>
                  <a:lnTo>
                    <a:pt x="433" y="131"/>
                  </a:lnTo>
                  <a:lnTo>
                    <a:pt x="387" y="140"/>
                  </a:lnTo>
                  <a:lnTo>
                    <a:pt x="344" y="155"/>
                  </a:lnTo>
                  <a:lnTo>
                    <a:pt x="303" y="176"/>
                  </a:lnTo>
                  <a:lnTo>
                    <a:pt x="266" y="201"/>
                  </a:lnTo>
                  <a:lnTo>
                    <a:pt x="232" y="231"/>
                  </a:lnTo>
                  <a:lnTo>
                    <a:pt x="202" y="264"/>
                  </a:lnTo>
                  <a:lnTo>
                    <a:pt x="176" y="302"/>
                  </a:lnTo>
                  <a:lnTo>
                    <a:pt x="156" y="343"/>
                  </a:lnTo>
                  <a:lnTo>
                    <a:pt x="141" y="386"/>
                  </a:lnTo>
                  <a:lnTo>
                    <a:pt x="131" y="432"/>
                  </a:lnTo>
                  <a:lnTo>
                    <a:pt x="128" y="480"/>
                  </a:lnTo>
                  <a:lnTo>
                    <a:pt x="131" y="528"/>
                  </a:lnTo>
                  <a:lnTo>
                    <a:pt x="141" y="574"/>
                  </a:lnTo>
                  <a:lnTo>
                    <a:pt x="156" y="616"/>
                  </a:lnTo>
                  <a:lnTo>
                    <a:pt x="176" y="658"/>
                  </a:lnTo>
                  <a:lnTo>
                    <a:pt x="202" y="695"/>
                  </a:lnTo>
                  <a:lnTo>
                    <a:pt x="232" y="728"/>
                  </a:lnTo>
                  <a:lnTo>
                    <a:pt x="266" y="758"/>
                  </a:lnTo>
                  <a:lnTo>
                    <a:pt x="303" y="784"/>
                  </a:lnTo>
                  <a:lnTo>
                    <a:pt x="344" y="804"/>
                  </a:lnTo>
                  <a:lnTo>
                    <a:pt x="387" y="819"/>
                  </a:lnTo>
                  <a:lnTo>
                    <a:pt x="433" y="828"/>
                  </a:lnTo>
                  <a:lnTo>
                    <a:pt x="480" y="832"/>
                  </a:lnTo>
                  <a:lnTo>
                    <a:pt x="528" y="828"/>
                  </a:lnTo>
                  <a:lnTo>
                    <a:pt x="574" y="819"/>
                  </a:lnTo>
                  <a:lnTo>
                    <a:pt x="618" y="804"/>
                  </a:lnTo>
                  <a:lnTo>
                    <a:pt x="658" y="784"/>
                  </a:lnTo>
                  <a:lnTo>
                    <a:pt x="696" y="758"/>
                  </a:lnTo>
                  <a:lnTo>
                    <a:pt x="730" y="728"/>
                  </a:lnTo>
                  <a:lnTo>
                    <a:pt x="760" y="695"/>
                  </a:lnTo>
                  <a:lnTo>
                    <a:pt x="785" y="658"/>
                  </a:lnTo>
                  <a:lnTo>
                    <a:pt x="806" y="616"/>
                  </a:lnTo>
                  <a:lnTo>
                    <a:pt x="821" y="574"/>
                  </a:lnTo>
                  <a:lnTo>
                    <a:pt x="830" y="528"/>
                  </a:lnTo>
                  <a:lnTo>
                    <a:pt x="833" y="480"/>
                  </a:lnTo>
                  <a:lnTo>
                    <a:pt x="830" y="432"/>
                  </a:lnTo>
                  <a:lnTo>
                    <a:pt x="821" y="386"/>
                  </a:lnTo>
                  <a:lnTo>
                    <a:pt x="806" y="343"/>
                  </a:lnTo>
                  <a:lnTo>
                    <a:pt x="785" y="302"/>
                  </a:lnTo>
                  <a:lnTo>
                    <a:pt x="760" y="264"/>
                  </a:lnTo>
                  <a:lnTo>
                    <a:pt x="730" y="231"/>
                  </a:lnTo>
                  <a:lnTo>
                    <a:pt x="696" y="201"/>
                  </a:lnTo>
                  <a:lnTo>
                    <a:pt x="658" y="176"/>
                  </a:lnTo>
                  <a:lnTo>
                    <a:pt x="618" y="155"/>
                  </a:lnTo>
                  <a:lnTo>
                    <a:pt x="574" y="140"/>
                  </a:lnTo>
                  <a:lnTo>
                    <a:pt x="528" y="131"/>
                  </a:lnTo>
                  <a:lnTo>
                    <a:pt x="480" y="128"/>
                  </a:lnTo>
                  <a:close/>
                  <a:moveTo>
                    <a:pt x="480" y="0"/>
                  </a:moveTo>
                  <a:lnTo>
                    <a:pt x="537" y="3"/>
                  </a:lnTo>
                  <a:lnTo>
                    <a:pt x="591" y="12"/>
                  </a:lnTo>
                  <a:lnTo>
                    <a:pt x="642" y="27"/>
                  </a:lnTo>
                  <a:lnTo>
                    <a:pt x="691" y="49"/>
                  </a:lnTo>
                  <a:lnTo>
                    <a:pt x="738" y="74"/>
                  </a:lnTo>
                  <a:lnTo>
                    <a:pt x="781" y="105"/>
                  </a:lnTo>
                  <a:lnTo>
                    <a:pt x="821" y="140"/>
                  </a:lnTo>
                  <a:lnTo>
                    <a:pt x="856" y="180"/>
                  </a:lnTo>
                  <a:lnTo>
                    <a:pt x="887" y="223"/>
                  </a:lnTo>
                  <a:lnTo>
                    <a:pt x="912" y="268"/>
                  </a:lnTo>
                  <a:lnTo>
                    <a:pt x="933" y="318"/>
                  </a:lnTo>
                  <a:lnTo>
                    <a:pt x="949" y="370"/>
                  </a:lnTo>
                  <a:lnTo>
                    <a:pt x="958" y="424"/>
                  </a:lnTo>
                  <a:lnTo>
                    <a:pt x="961" y="480"/>
                  </a:lnTo>
                  <a:lnTo>
                    <a:pt x="958" y="535"/>
                  </a:lnTo>
                  <a:lnTo>
                    <a:pt x="949" y="590"/>
                  </a:lnTo>
                  <a:lnTo>
                    <a:pt x="933" y="642"/>
                  </a:lnTo>
                  <a:lnTo>
                    <a:pt x="912" y="691"/>
                  </a:lnTo>
                  <a:lnTo>
                    <a:pt x="887" y="737"/>
                  </a:lnTo>
                  <a:lnTo>
                    <a:pt x="856" y="779"/>
                  </a:lnTo>
                  <a:lnTo>
                    <a:pt x="821" y="819"/>
                  </a:lnTo>
                  <a:lnTo>
                    <a:pt x="781" y="854"/>
                  </a:lnTo>
                  <a:lnTo>
                    <a:pt x="738" y="885"/>
                  </a:lnTo>
                  <a:lnTo>
                    <a:pt x="691" y="911"/>
                  </a:lnTo>
                  <a:lnTo>
                    <a:pt x="642" y="932"/>
                  </a:lnTo>
                  <a:lnTo>
                    <a:pt x="591" y="947"/>
                  </a:lnTo>
                  <a:lnTo>
                    <a:pt x="537" y="956"/>
                  </a:lnTo>
                  <a:lnTo>
                    <a:pt x="480" y="960"/>
                  </a:lnTo>
                  <a:lnTo>
                    <a:pt x="425" y="956"/>
                  </a:lnTo>
                  <a:lnTo>
                    <a:pt x="370" y="947"/>
                  </a:lnTo>
                  <a:lnTo>
                    <a:pt x="319" y="932"/>
                  </a:lnTo>
                  <a:lnTo>
                    <a:pt x="270" y="911"/>
                  </a:lnTo>
                  <a:lnTo>
                    <a:pt x="223" y="885"/>
                  </a:lnTo>
                  <a:lnTo>
                    <a:pt x="181" y="854"/>
                  </a:lnTo>
                  <a:lnTo>
                    <a:pt x="141" y="819"/>
                  </a:lnTo>
                  <a:lnTo>
                    <a:pt x="106" y="779"/>
                  </a:lnTo>
                  <a:lnTo>
                    <a:pt x="75" y="737"/>
                  </a:lnTo>
                  <a:lnTo>
                    <a:pt x="49" y="691"/>
                  </a:lnTo>
                  <a:lnTo>
                    <a:pt x="28" y="642"/>
                  </a:lnTo>
                  <a:lnTo>
                    <a:pt x="13" y="590"/>
                  </a:lnTo>
                  <a:lnTo>
                    <a:pt x="3" y="535"/>
                  </a:lnTo>
                  <a:lnTo>
                    <a:pt x="0" y="480"/>
                  </a:lnTo>
                  <a:lnTo>
                    <a:pt x="3" y="424"/>
                  </a:lnTo>
                  <a:lnTo>
                    <a:pt x="13" y="370"/>
                  </a:lnTo>
                  <a:lnTo>
                    <a:pt x="28" y="318"/>
                  </a:lnTo>
                  <a:lnTo>
                    <a:pt x="49" y="268"/>
                  </a:lnTo>
                  <a:lnTo>
                    <a:pt x="75" y="223"/>
                  </a:lnTo>
                  <a:lnTo>
                    <a:pt x="106" y="180"/>
                  </a:lnTo>
                  <a:lnTo>
                    <a:pt x="141" y="140"/>
                  </a:lnTo>
                  <a:lnTo>
                    <a:pt x="181" y="105"/>
                  </a:lnTo>
                  <a:lnTo>
                    <a:pt x="223" y="74"/>
                  </a:lnTo>
                  <a:lnTo>
                    <a:pt x="270" y="49"/>
                  </a:lnTo>
                  <a:lnTo>
                    <a:pt x="319" y="27"/>
                  </a:lnTo>
                  <a:lnTo>
                    <a:pt x="370" y="12"/>
                  </a:lnTo>
                  <a:lnTo>
                    <a:pt x="425" y="3"/>
                  </a:lnTo>
                  <a:lnTo>
                    <a:pt x="480"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41" name="Freeform 21"/>
            <p:cNvSpPr/>
            <p:nvPr/>
          </p:nvSpPr>
          <p:spPr bwMode="auto">
            <a:xfrm>
              <a:off x="5969" y="-691"/>
              <a:ext cx="94" cy="94"/>
            </a:xfrm>
            <a:custGeom>
              <a:avLst/>
              <a:gdLst>
                <a:gd name="T0" fmla="*/ 64 w 940"/>
                <a:gd name="T1" fmla="*/ 0 h 939"/>
                <a:gd name="T2" fmla="*/ 140 w 940"/>
                <a:gd name="T3" fmla="*/ 3 h 939"/>
                <a:gd name="T4" fmla="*/ 214 w 940"/>
                <a:gd name="T5" fmla="*/ 13 h 939"/>
                <a:gd name="T6" fmla="*/ 285 w 940"/>
                <a:gd name="T7" fmla="*/ 28 h 939"/>
                <a:gd name="T8" fmla="*/ 354 w 940"/>
                <a:gd name="T9" fmla="*/ 49 h 939"/>
                <a:gd name="T10" fmla="*/ 422 w 940"/>
                <a:gd name="T11" fmla="*/ 76 h 939"/>
                <a:gd name="T12" fmla="*/ 486 w 940"/>
                <a:gd name="T13" fmla="*/ 108 h 939"/>
                <a:gd name="T14" fmla="*/ 546 w 940"/>
                <a:gd name="T15" fmla="*/ 145 h 939"/>
                <a:gd name="T16" fmla="*/ 604 w 940"/>
                <a:gd name="T17" fmla="*/ 187 h 939"/>
                <a:gd name="T18" fmla="*/ 657 w 940"/>
                <a:gd name="T19" fmla="*/ 233 h 939"/>
                <a:gd name="T20" fmla="*/ 707 w 940"/>
                <a:gd name="T21" fmla="*/ 282 h 939"/>
                <a:gd name="T22" fmla="*/ 753 w 940"/>
                <a:gd name="T23" fmla="*/ 336 h 939"/>
                <a:gd name="T24" fmla="*/ 795 w 940"/>
                <a:gd name="T25" fmla="*/ 394 h 939"/>
                <a:gd name="T26" fmla="*/ 831 w 940"/>
                <a:gd name="T27" fmla="*/ 454 h 939"/>
                <a:gd name="T28" fmla="*/ 863 w 940"/>
                <a:gd name="T29" fmla="*/ 518 h 939"/>
                <a:gd name="T30" fmla="*/ 890 w 940"/>
                <a:gd name="T31" fmla="*/ 585 h 939"/>
                <a:gd name="T32" fmla="*/ 911 w 940"/>
                <a:gd name="T33" fmla="*/ 654 h 939"/>
                <a:gd name="T34" fmla="*/ 927 w 940"/>
                <a:gd name="T35" fmla="*/ 725 h 939"/>
                <a:gd name="T36" fmla="*/ 936 w 940"/>
                <a:gd name="T37" fmla="*/ 799 h 939"/>
                <a:gd name="T38" fmla="*/ 940 w 940"/>
                <a:gd name="T39" fmla="*/ 875 h 939"/>
                <a:gd name="T40" fmla="*/ 936 w 940"/>
                <a:gd name="T41" fmla="*/ 895 h 939"/>
                <a:gd name="T42" fmla="*/ 927 w 940"/>
                <a:gd name="T43" fmla="*/ 912 h 939"/>
                <a:gd name="T44" fmla="*/ 913 w 940"/>
                <a:gd name="T45" fmla="*/ 926 h 939"/>
                <a:gd name="T46" fmla="*/ 895 w 940"/>
                <a:gd name="T47" fmla="*/ 935 h 939"/>
                <a:gd name="T48" fmla="*/ 875 w 940"/>
                <a:gd name="T49" fmla="*/ 939 h 939"/>
                <a:gd name="T50" fmla="*/ 855 w 940"/>
                <a:gd name="T51" fmla="*/ 935 h 939"/>
                <a:gd name="T52" fmla="*/ 838 w 940"/>
                <a:gd name="T53" fmla="*/ 926 h 939"/>
                <a:gd name="T54" fmla="*/ 824 w 940"/>
                <a:gd name="T55" fmla="*/ 912 h 939"/>
                <a:gd name="T56" fmla="*/ 814 w 940"/>
                <a:gd name="T57" fmla="*/ 895 h 939"/>
                <a:gd name="T58" fmla="*/ 811 w 940"/>
                <a:gd name="T59" fmla="*/ 875 h 939"/>
                <a:gd name="T60" fmla="*/ 808 w 940"/>
                <a:gd name="T61" fmla="*/ 806 h 939"/>
                <a:gd name="T62" fmla="*/ 799 w 940"/>
                <a:gd name="T63" fmla="*/ 740 h 939"/>
                <a:gd name="T64" fmla="*/ 784 w 940"/>
                <a:gd name="T65" fmla="*/ 676 h 939"/>
                <a:gd name="T66" fmla="*/ 764 w 940"/>
                <a:gd name="T67" fmla="*/ 614 h 939"/>
                <a:gd name="T68" fmla="*/ 739 w 940"/>
                <a:gd name="T69" fmla="*/ 555 h 939"/>
                <a:gd name="T70" fmla="*/ 710 w 940"/>
                <a:gd name="T71" fmla="*/ 498 h 939"/>
                <a:gd name="T72" fmla="*/ 674 w 940"/>
                <a:gd name="T73" fmla="*/ 445 h 939"/>
                <a:gd name="T74" fmla="*/ 636 w 940"/>
                <a:gd name="T75" fmla="*/ 394 h 939"/>
                <a:gd name="T76" fmla="*/ 592 w 940"/>
                <a:gd name="T77" fmla="*/ 347 h 939"/>
                <a:gd name="T78" fmla="*/ 545 w 940"/>
                <a:gd name="T79" fmla="*/ 304 h 939"/>
                <a:gd name="T80" fmla="*/ 495 w 940"/>
                <a:gd name="T81" fmla="*/ 265 h 939"/>
                <a:gd name="T82" fmla="*/ 441 w 940"/>
                <a:gd name="T83" fmla="*/ 230 h 939"/>
                <a:gd name="T84" fmla="*/ 384 w 940"/>
                <a:gd name="T85" fmla="*/ 201 h 939"/>
                <a:gd name="T86" fmla="*/ 325 w 940"/>
                <a:gd name="T87" fmla="*/ 175 h 939"/>
                <a:gd name="T88" fmla="*/ 263 w 940"/>
                <a:gd name="T89" fmla="*/ 155 h 939"/>
                <a:gd name="T90" fmla="*/ 199 w 940"/>
                <a:gd name="T91" fmla="*/ 140 h 939"/>
                <a:gd name="T92" fmla="*/ 133 w 940"/>
                <a:gd name="T93" fmla="*/ 131 h 939"/>
                <a:gd name="T94" fmla="*/ 64 w 940"/>
                <a:gd name="T95" fmla="*/ 128 h 939"/>
                <a:gd name="T96" fmla="*/ 45 w 940"/>
                <a:gd name="T97" fmla="*/ 125 h 939"/>
                <a:gd name="T98" fmla="*/ 27 w 940"/>
                <a:gd name="T99" fmla="*/ 116 h 939"/>
                <a:gd name="T100" fmla="*/ 13 w 940"/>
                <a:gd name="T101" fmla="*/ 102 h 939"/>
                <a:gd name="T102" fmla="*/ 5 w 940"/>
                <a:gd name="T103" fmla="*/ 84 h 939"/>
                <a:gd name="T104" fmla="*/ 0 w 940"/>
                <a:gd name="T105" fmla="*/ 64 h 939"/>
                <a:gd name="T106" fmla="*/ 5 w 940"/>
                <a:gd name="T107" fmla="*/ 44 h 939"/>
                <a:gd name="T108" fmla="*/ 13 w 940"/>
                <a:gd name="T109" fmla="*/ 27 h 939"/>
                <a:gd name="T110" fmla="*/ 27 w 940"/>
                <a:gd name="T111" fmla="*/ 13 h 939"/>
                <a:gd name="T112" fmla="*/ 45 w 940"/>
                <a:gd name="T113" fmla="*/ 3 h 939"/>
                <a:gd name="T114" fmla="*/ 64 w 940"/>
                <a:gd name="T115" fmla="*/ 0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0" h="939">
                  <a:moveTo>
                    <a:pt x="64" y="0"/>
                  </a:moveTo>
                  <a:lnTo>
                    <a:pt x="140" y="3"/>
                  </a:lnTo>
                  <a:lnTo>
                    <a:pt x="214" y="13"/>
                  </a:lnTo>
                  <a:lnTo>
                    <a:pt x="285" y="28"/>
                  </a:lnTo>
                  <a:lnTo>
                    <a:pt x="354" y="49"/>
                  </a:lnTo>
                  <a:lnTo>
                    <a:pt x="422" y="76"/>
                  </a:lnTo>
                  <a:lnTo>
                    <a:pt x="486" y="108"/>
                  </a:lnTo>
                  <a:lnTo>
                    <a:pt x="546" y="145"/>
                  </a:lnTo>
                  <a:lnTo>
                    <a:pt x="604" y="187"/>
                  </a:lnTo>
                  <a:lnTo>
                    <a:pt x="657" y="233"/>
                  </a:lnTo>
                  <a:lnTo>
                    <a:pt x="707" y="282"/>
                  </a:lnTo>
                  <a:lnTo>
                    <a:pt x="753" y="336"/>
                  </a:lnTo>
                  <a:lnTo>
                    <a:pt x="795" y="394"/>
                  </a:lnTo>
                  <a:lnTo>
                    <a:pt x="831" y="454"/>
                  </a:lnTo>
                  <a:lnTo>
                    <a:pt x="863" y="518"/>
                  </a:lnTo>
                  <a:lnTo>
                    <a:pt x="890" y="585"/>
                  </a:lnTo>
                  <a:lnTo>
                    <a:pt x="911" y="654"/>
                  </a:lnTo>
                  <a:lnTo>
                    <a:pt x="927" y="725"/>
                  </a:lnTo>
                  <a:lnTo>
                    <a:pt x="936" y="799"/>
                  </a:lnTo>
                  <a:lnTo>
                    <a:pt x="940" y="875"/>
                  </a:lnTo>
                  <a:lnTo>
                    <a:pt x="936" y="895"/>
                  </a:lnTo>
                  <a:lnTo>
                    <a:pt x="927" y="912"/>
                  </a:lnTo>
                  <a:lnTo>
                    <a:pt x="913" y="926"/>
                  </a:lnTo>
                  <a:lnTo>
                    <a:pt x="895" y="935"/>
                  </a:lnTo>
                  <a:lnTo>
                    <a:pt x="875" y="939"/>
                  </a:lnTo>
                  <a:lnTo>
                    <a:pt x="855" y="935"/>
                  </a:lnTo>
                  <a:lnTo>
                    <a:pt x="838" y="926"/>
                  </a:lnTo>
                  <a:lnTo>
                    <a:pt x="824" y="912"/>
                  </a:lnTo>
                  <a:lnTo>
                    <a:pt x="814" y="895"/>
                  </a:lnTo>
                  <a:lnTo>
                    <a:pt x="811" y="875"/>
                  </a:lnTo>
                  <a:lnTo>
                    <a:pt x="808" y="806"/>
                  </a:lnTo>
                  <a:lnTo>
                    <a:pt x="799" y="740"/>
                  </a:lnTo>
                  <a:lnTo>
                    <a:pt x="784" y="676"/>
                  </a:lnTo>
                  <a:lnTo>
                    <a:pt x="764" y="614"/>
                  </a:lnTo>
                  <a:lnTo>
                    <a:pt x="739" y="555"/>
                  </a:lnTo>
                  <a:lnTo>
                    <a:pt x="710" y="498"/>
                  </a:lnTo>
                  <a:lnTo>
                    <a:pt x="674" y="445"/>
                  </a:lnTo>
                  <a:lnTo>
                    <a:pt x="636" y="394"/>
                  </a:lnTo>
                  <a:lnTo>
                    <a:pt x="592" y="347"/>
                  </a:lnTo>
                  <a:lnTo>
                    <a:pt x="545" y="304"/>
                  </a:lnTo>
                  <a:lnTo>
                    <a:pt x="495" y="265"/>
                  </a:lnTo>
                  <a:lnTo>
                    <a:pt x="441" y="230"/>
                  </a:lnTo>
                  <a:lnTo>
                    <a:pt x="384" y="201"/>
                  </a:lnTo>
                  <a:lnTo>
                    <a:pt x="325" y="175"/>
                  </a:lnTo>
                  <a:lnTo>
                    <a:pt x="263" y="155"/>
                  </a:lnTo>
                  <a:lnTo>
                    <a:pt x="199" y="140"/>
                  </a:lnTo>
                  <a:lnTo>
                    <a:pt x="133" y="131"/>
                  </a:lnTo>
                  <a:lnTo>
                    <a:pt x="64" y="128"/>
                  </a:lnTo>
                  <a:lnTo>
                    <a:pt x="45" y="125"/>
                  </a:lnTo>
                  <a:lnTo>
                    <a:pt x="27" y="116"/>
                  </a:lnTo>
                  <a:lnTo>
                    <a:pt x="13" y="102"/>
                  </a:lnTo>
                  <a:lnTo>
                    <a:pt x="5" y="84"/>
                  </a:lnTo>
                  <a:lnTo>
                    <a:pt x="0" y="64"/>
                  </a:lnTo>
                  <a:lnTo>
                    <a:pt x="5" y="44"/>
                  </a:lnTo>
                  <a:lnTo>
                    <a:pt x="13" y="27"/>
                  </a:lnTo>
                  <a:lnTo>
                    <a:pt x="27" y="13"/>
                  </a:lnTo>
                  <a:lnTo>
                    <a:pt x="45" y="3"/>
                  </a:lnTo>
                  <a:lnTo>
                    <a:pt x="64"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42" name="Freeform 22"/>
            <p:cNvSpPr/>
            <p:nvPr/>
          </p:nvSpPr>
          <p:spPr bwMode="auto">
            <a:xfrm>
              <a:off x="5888" y="-610"/>
              <a:ext cx="94" cy="94"/>
            </a:xfrm>
            <a:custGeom>
              <a:avLst/>
              <a:gdLst>
                <a:gd name="T0" fmla="*/ 65 w 939"/>
                <a:gd name="T1" fmla="*/ 0 h 938"/>
                <a:gd name="T2" fmla="*/ 84 w 939"/>
                <a:gd name="T3" fmla="*/ 3 h 938"/>
                <a:gd name="T4" fmla="*/ 102 w 939"/>
                <a:gd name="T5" fmla="*/ 12 h 938"/>
                <a:gd name="T6" fmla="*/ 116 w 939"/>
                <a:gd name="T7" fmla="*/ 26 h 938"/>
                <a:gd name="T8" fmla="*/ 124 w 939"/>
                <a:gd name="T9" fmla="*/ 43 h 938"/>
                <a:gd name="T10" fmla="*/ 129 w 939"/>
                <a:gd name="T11" fmla="*/ 64 h 938"/>
                <a:gd name="T12" fmla="*/ 131 w 939"/>
                <a:gd name="T13" fmla="*/ 132 h 938"/>
                <a:gd name="T14" fmla="*/ 140 w 939"/>
                <a:gd name="T15" fmla="*/ 198 h 938"/>
                <a:gd name="T16" fmla="*/ 155 w 939"/>
                <a:gd name="T17" fmla="*/ 262 h 938"/>
                <a:gd name="T18" fmla="*/ 175 w 939"/>
                <a:gd name="T19" fmla="*/ 324 h 938"/>
                <a:gd name="T20" fmla="*/ 200 w 939"/>
                <a:gd name="T21" fmla="*/ 384 h 938"/>
                <a:gd name="T22" fmla="*/ 230 w 939"/>
                <a:gd name="T23" fmla="*/ 440 h 938"/>
                <a:gd name="T24" fmla="*/ 265 w 939"/>
                <a:gd name="T25" fmla="*/ 494 h 938"/>
                <a:gd name="T26" fmla="*/ 304 w 939"/>
                <a:gd name="T27" fmla="*/ 545 h 938"/>
                <a:gd name="T28" fmla="*/ 347 w 939"/>
                <a:gd name="T29" fmla="*/ 592 h 938"/>
                <a:gd name="T30" fmla="*/ 394 w 939"/>
                <a:gd name="T31" fmla="*/ 634 h 938"/>
                <a:gd name="T32" fmla="*/ 444 w 939"/>
                <a:gd name="T33" fmla="*/ 674 h 938"/>
                <a:gd name="T34" fmla="*/ 499 w 939"/>
                <a:gd name="T35" fmla="*/ 708 h 938"/>
                <a:gd name="T36" fmla="*/ 555 w 939"/>
                <a:gd name="T37" fmla="*/ 738 h 938"/>
                <a:gd name="T38" fmla="*/ 615 w 939"/>
                <a:gd name="T39" fmla="*/ 763 h 938"/>
                <a:gd name="T40" fmla="*/ 677 w 939"/>
                <a:gd name="T41" fmla="*/ 784 h 938"/>
                <a:gd name="T42" fmla="*/ 741 w 939"/>
                <a:gd name="T43" fmla="*/ 799 h 938"/>
                <a:gd name="T44" fmla="*/ 807 w 939"/>
                <a:gd name="T45" fmla="*/ 807 h 938"/>
                <a:gd name="T46" fmla="*/ 874 w 939"/>
                <a:gd name="T47" fmla="*/ 810 h 938"/>
                <a:gd name="T48" fmla="*/ 895 w 939"/>
                <a:gd name="T49" fmla="*/ 814 h 938"/>
                <a:gd name="T50" fmla="*/ 913 w 939"/>
                <a:gd name="T51" fmla="*/ 823 h 938"/>
                <a:gd name="T52" fmla="*/ 927 w 939"/>
                <a:gd name="T53" fmla="*/ 837 h 938"/>
                <a:gd name="T54" fmla="*/ 935 w 939"/>
                <a:gd name="T55" fmla="*/ 854 h 938"/>
                <a:gd name="T56" fmla="*/ 939 w 939"/>
                <a:gd name="T57" fmla="*/ 874 h 938"/>
                <a:gd name="T58" fmla="*/ 935 w 939"/>
                <a:gd name="T59" fmla="*/ 895 h 938"/>
                <a:gd name="T60" fmla="*/ 927 w 939"/>
                <a:gd name="T61" fmla="*/ 912 h 938"/>
                <a:gd name="T62" fmla="*/ 913 w 939"/>
                <a:gd name="T63" fmla="*/ 926 h 938"/>
                <a:gd name="T64" fmla="*/ 895 w 939"/>
                <a:gd name="T65" fmla="*/ 935 h 938"/>
                <a:gd name="T66" fmla="*/ 874 w 939"/>
                <a:gd name="T67" fmla="*/ 938 h 938"/>
                <a:gd name="T68" fmla="*/ 800 w 939"/>
                <a:gd name="T69" fmla="*/ 935 h 938"/>
                <a:gd name="T70" fmla="*/ 726 w 939"/>
                <a:gd name="T71" fmla="*/ 926 h 938"/>
                <a:gd name="T72" fmla="*/ 655 w 939"/>
                <a:gd name="T73" fmla="*/ 911 h 938"/>
                <a:gd name="T74" fmla="*/ 585 w 939"/>
                <a:gd name="T75" fmla="*/ 889 h 938"/>
                <a:gd name="T76" fmla="*/ 518 w 939"/>
                <a:gd name="T77" fmla="*/ 863 h 938"/>
                <a:gd name="T78" fmla="*/ 454 w 939"/>
                <a:gd name="T79" fmla="*/ 831 h 938"/>
                <a:gd name="T80" fmla="*/ 393 w 939"/>
                <a:gd name="T81" fmla="*/ 793 h 938"/>
                <a:gd name="T82" fmla="*/ 336 w 939"/>
                <a:gd name="T83" fmla="*/ 753 h 938"/>
                <a:gd name="T84" fmla="*/ 282 w 939"/>
                <a:gd name="T85" fmla="*/ 707 h 938"/>
                <a:gd name="T86" fmla="*/ 232 w 939"/>
                <a:gd name="T87" fmla="*/ 657 h 938"/>
                <a:gd name="T88" fmla="*/ 186 w 939"/>
                <a:gd name="T89" fmla="*/ 602 h 938"/>
                <a:gd name="T90" fmla="*/ 145 w 939"/>
                <a:gd name="T91" fmla="*/ 545 h 938"/>
                <a:gd name="T92" fmla="*/ 108 w 939"/>
                <a:gd name="T93" fmla="*/ 484 h 938"/>
                <a:gd name="T94" fmla="*/ 76 w 939"/>
                <a:gd name="T95" fmla="*/ 420 h 938"/>
                <a:gd name="T96" fmla="*/ 50 w 939"/>
                <a:gd name="T97" fmla="*/ 354 h 938"/>
                <a:gd name="T98" fmla="*/ 28 w 939"/>
                <a:gd name="T99" fmla="*/ 284 h 938"/>
                <a:gd name="T100" fmla="*/ 12 w 939"/>
                <a:gd name="T101" fmla="*/ 213 h 938"/>
                <a:gd name="T102" fmla="*/ 3 w 939"/>
                <a:gd name="T103" fmla="*/ 139 h 938"/>
                <a:gd name="T104" fmla="*/ 0 w 939"/>
                <a:gd name="T105" fmla="*/ 64 h 938"/>
                <a:gd name="T106" fmla="*/ 4 w 939"/>
                <a:gd name="T107" fmla="*/ 43 h 938"/>
                <a:gd name="T108" fmla="*/ 12 w 939"/>
                <a:gd name="T109" fmla="*/ 26 h 938"/>
                <a:gd name="T110" fmla="*/ 26 w 939"/>
                <a:gd name="T111" fmla="*/ 12 h 938"/>
                <a:gd name="T112" fmla="*/ 44 w 939"/>
                <a:gd name="T113" fmla="*/ 3 h 938"/>
                <a:gd name="T114" fmla="*/ 65 w 939"/>
                <a:gd name="T11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9" h="938">
                  <a:moveTo>
                    <a:pt x="65" y="0"/>
                  </a:moveTo>
                  <a:lnTo>
                    <a:pt x="84" y="3"/>
                  </a:lnTo>
                  <a:lnTo>
                    <a:pt x="102" y="12"/>
                  </a:lnTo>
                  <a:lnTo>
                    <a:pt x="116" y="26"/>
                  </a:lnTo>
                  <a:lnTo>
                    <a:pt x="124" y="43"/>
                  </a:lnTo>
                  <a:lnTo>
                    <a:pt x="129" y="64"/>
                  </a:lnTo>
                  <a:lnTo>
                    <a:pt x="131" y="132"/>
                  </a:lnTo>
                  <a:lnTo>
                    <a:pt x="140" y="198"/>
                  </a:lnTo>
                  <a:lnTo>
                    <a:pt x="155" y="262"/>
                  </a:lnTo>
                  <a:lnTo>
                    <a:pt x="175" y="324"/>
                  </a:lnTo>
                  <a:lnTo>
                    <a:pt x="200" y="384"/>
                  </a:lnTo>
                  <a:lnTo>
                    <a:pt x="230" y="440"/>
                  </a:lnTo>
                  <a:lnTo>
                    <a:pt x="265" y="494"/>
                  </a:lnTo>
                  <a:lnTo>
                    <a:pt x="304" y="545"/>
                  </a:lnTo>
                  <a:lnTo>
                    <a:pt x="347" y="592"/>
                  </a:lnTo>
                  <a:lnTo>
                    <a:pt x="394" y="634"/>
                  </a:lnTo>
                  <a:lnTo>
                    <a:pt x="444" y="674"/>
                  </a:lnTo>
                  <a:lnTo>
                    <a:pt x="499" y="708"/>
                  </a:lnTo>
                  <a:lnTo>
                    <a:pt x="555" y="738"/>
                  </a:lnTo>
                  <a:lnTo>
                    <a:pt x="615" y="763"/>
                  </a:lnTo>
                  <a:lnTo>
                    <a:pt x="677" y="784"/>
                  </a:lnTo>
                  <a:lnTo>
                    <a:pt x="741" y="799"/>
                  </a:lnTo>
                  <a:lnTo>
                    <a:pt x="807" y="807"/>
                  </a:lnTo>
                  <a:lnTo>
                    <a:pt x="874" y="810"/>
                  </a:lnTo>
                  <a:lnTo>
                    <a:pt x="895" y="814"/>
                  </a:lnTo>
                  <a:lnTo>
                    <a:pt x="913" y="823"/>
                  </a:lnTo>
                  <a:lnTo>
                    <a:pt x="927" y="837"/>
                  </a:lnTo>
                  <a:lnTo>
                    <a:pt x="935" y="854"/>
                  </a:lnTo>
                  <a:lnTo>
                    <a:pt x="939" y="874"/>
                  </a:lnTo>
                  <a:lnTo>
                    <a:pt x="935" y="895"/>
                  </a:lnTo>
                  <a:lnTo>
                    <a:pt x="927" y="912"/>
                  </a:lnTo>
                  <a:lnTo>
                    <a:pt x="913" y="926"/>
                  </a:lnTo>
                  <a:lnTo>
                    <a:pt x="895" y="935"/>
                  </a:lnTo>
                  <a:lnTo>
                    <a:pt x="874" y="938"/>
                  </a:lnTo>
                  <a:lnTo>
                    <a:pt x="800" y="935"/>
                  </a:lnTo>
                  <a:lnTo>
                    <a:pt x="726" y="926"/>
                  </a:lnTo>
                  <a:lnTo>
                    <a:pt x="655" y="911"/>
                  </a:lnTo>
                  <a:lnTo>
                    <a:pt x="585" y="889"/>
                  </a:lnTo>
                  <a:lnTo>
                    <a:pt x="518" y="863"/>
                  </a:lnTo>
                  <a:lnTo>
                    <a:pt x="454" y="831"/>
                  </a:lnTo>
                  <a:lnTo>
                    <a:pt x="393" y="793"/>
                  </a:lnTo>
                  <a:lnTo>
                    <a:pt x="336" y="753"/>
                  </a:lnTo>
                  <a:lnTo>
                    <a:pt x="282" y="707"/>
                  </a:lnTo>
                  <a:lnTo>
                    <a:pt x="232" y="657"/>
                  </a:lnTo>
                  <a:lnTo>
                    <a:pt x="186" y="602"/>
                  </a:lnTo>
                  <a:lnTo>
                    <a:pt x="145" y="545"/>
                  </a:lnTo>
                  <a:lnTo>
                    <a:pt x="108" y="484"/>
                  </a:lnTo>
                  <a:lnTo>
                    <a:pt x="76" y="420"/>
                  </a:lnTo>
                  <a:lnTo>
                    <a:pt x="50" y="354"/>
                  </a:lnTo>
                  <a:lnTo>
                    <a:pt x="28" y="284"/>
                  </a:lnTo>
                  <a:lnTo>
                    <a:pt x="12" y="213"/>
                  </a:lnTo>
                  <a:lnTo>
                    <a:pt x="3" y="139"/>
                  </a:lnTo>
                  <a:lnTo>
                    <a:pt x="0" y="64"/>
                  </a:lnTo>
                  <a:lnTo>
                    <a:pt x="4" y="43"/>
                  </a:lnTo>
                  <a:lnTo>
                    <a:pt x="12" y="26"/>
                  </a:lnTo>
                  <a:lnTo>
                    <a:pt x="26" y="12"/>
                  </a:lnTo>
                  <a:lnTo>
                    <a:pt x="44" y="3"/>
                  </a:lnTo>
                  <a:lnTo>
                    <a:pt x="65"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43" name="Freeform 23"/>
            <p:cNvSpPr>
              <a:spLocks noEditPoints="1"/>
            </p:cNvSpPr>
            <p:nvPr/>
          </p:nvSpPr>
          <p:spPr bwMode="auto">
            <a:xfrm>
              <a:off x="5807" y="-772"/>
              <a:ext cx="337" cy="337"/>
            </a:xfrm>
            <a:custGeom>
              <a:avLst/>
              <a:gdLst>
                <a:gd name="T0" fmla="*/ 1363 w 3371"/>
                <a:gd name="T1" fmla="*/ 411 h 3371"/>
                <a:gd name="T2" fmla="*/ 1078 w 3371"/>
                <a:gd name="T3" fmla="*/ 543 h 3371"/>
                <a:gd name="T4" fmla="*/ 771 w 3371"/>
                <a:gd name="T5" fmla="*/ 405 h 3371"/>
                <a:gd name="T6" fmla="*/ 565 w 3371"/>
                <a:gd name="T7" fmla="*/ 984 h 3371"/>
                <a:gd name="T8" fmla="*/ 484 w 3371"/>
                <a:gd name="T9" fmla="*/ 1258 h 3371"/>
                <a:gd name="T10" fmla="*/ 261 w 3371"/>
                <a:gd name="T11" fmla="*/ 1450 h 3371"/>
                <a:gd name="T12" fmla="*/ 359 w 3371"/>
                <a:gd name="T13" fmla="*/ 1966 h 3371"/>
                <a:gd name="T14" fmla="*/ 530 w 3371"/>
                <a:gd name="T15" fmla="*/ 2213 h 3371"/>
                <a:gd name="T16" fmla="*/ 552 w 3371"/>
                <a:gd name="T17" fmla="*/ 2490 h 3371"/>
                <a:gd name="T18" fmla="*/ 890 w 3371"/>
                <a:gd name="T19" fmla="*/ 2859 h 3371"/>
                <a:gd name="T20" fmla="*/ 1211 w 3371"/>
                <a:gd name="T21" fmla="*/ 2862 h 3371"/>
                <a:gd name="T22" fmla="*/ 1428 w 3371"/>
                <a:gd name="T23" fmla="*/ 3047 h 3371"/>
                <a:gd name="T24" fmla="*/ 1930 w 3371"/>
                <a:gd name="T25" fmla="*/ 3079 h 3371"/>
                <a:gd name="T26" fmla="*/ 2129 w 3371"/>
                <a:gd name="T27" fmla="*/ 2876 h 3371"/>
                <a:gd name="T28" fmla="*/ 2450 w 3371"/>
                <a:gd name="T29" fmla="*/ 2844 h 3371"/>
                <a:gd name="T30" fmla="*/ 2830 w 3371"/>
                <a:gd name="T31" fmla="*/ 2521 h 3371"/>
                <a:gd name="T32" fmla="*/ 2830 w 3371"/>
                <a:gd name="T33" fmla="*/ 2246 h 3371"/>
                <a:gd name="T34" fmla="*/ 2983 w 3371"/>
                <a:gd name="T35" fmla="*/ 1991 h 3371"/>
                <a:gd name="T36" fmla="*/ 3147 w 3371"/>
                <a:gd name="T37" fmla="*/ 1454 h 3371"/>
                <a:gd name="T38" fmla="*/ 2908 w 3371"/>
                <a:gd name="T39" fmla="*/ 1291 h 3371"/>
                <a:gd name="T40" fmla="*/ 2808 w 3371"/>
                <a:gd name="T41" fmla="*/ 1019 h 3371"/>
                <a:gd name="T42" fmla="*/ 2934 w 3371"/>
                <a:gd name="T43" fmla="*/ 727 h 3371"/>
                <a:gd name="T44" fmla="*/ 2339 w 3371"/>
                <a:gd name="T45" fmla="*/ 544 h 3371"/>
                <a:gd name="T46" fmla="*/ 2036 w 3371"/>
                <a:gd name="T47" fmla="*/ 436 h 3371"/>
                <a:gd name="T48" fmla="*/ 1918 w 3371"/>
                <a:gd name="T49" fmla="*/ 128 h 3371"/>
                <a:gd name="T50" fmla="*/ 2044 w 3371"/>
                <a:gd name="T51" fmla="*/ 47 h 3371"/>
                <a:gd name="T52" fmla="*/ 2145 w 3371"/>
                <a:gd name="T53" fmla="*/ 357 h 3371"/>
                <a:gd name="T54" fmla="*/ 2385 w 3371"/>
                <a:gd name="T55" fmla="*/ 411 h 3371"/>
                <a:gd name="T56" fmla="*/ 2614 w 3371"/>
                <a:gd name="T57" fmla="*/ 252 h 3371"/>
                <a:gd name="T58" fmla="*/ 3082 w 3371"/>
                <a:gd name="T59" fmla="*/ 756 h 3371"/>
                <a:gd name="T60" fmla="*/ 2939 w 3371"/>
                <a:gd name="T61" fmla="*/ 1030 h 3371"/>
                <a:gd name="T62" fmla="*/ 3070 w 3371"/>
                <a:gd name="T63" fmla="*/ 1287 h 3371"/>
                <a:gd name="T64" fmla="*/ 3352 w 3371"/>
                <a:gd name="T65" fmla="*/ 1344 h 3371"/>
                <a:gd name="T66" fmla="*/ 3340 w 3371"/>
                <a:gd name="T67" fmla="*/ 2037 h 3371"/>
                <a:gd name="T68" fmla="*/ 3050 w 3371"/>
                <a:gd name="T69" fmla="*/ 2106 h 3371"/>
                <a:gd name="T70" fmla="*/ 2935 w 3371"/>
                <a:gd name="T71" fmla="*/ 2375 h 3371"/>
                <a:gd name="T72" fmla="*/ 3087 w 3371"/>
                <a:gd name="T73" fmla="*/ 2631 h 3371"/>
                <a:gd name="T74" fmla="*/ 2598 w 3371"/>
                <a:gd name="T75" fmla="*/ 3121 h 3371"/>
                <a:gd name="T76" fmla="*/ 2358 w 3371"/>
                <a:gd name="T77" fmla="*/ 2956 h 3371"/>
                <a:gd name="T78" fmla="*/ 2117 w 3371"/>
                <a:gd name="T79" fmla="*/ 3034 h 3371"/>
                <a:gd name="T80" fmla="*/ 2037 w 3371"/>
                <a:gd name="T81" fmla="*/ 3339 h 3371"/>
                <a:gd name="T82" fmla="*/ 1339 w 3371"/>
                <a:gd name="T83" fmla="*/ 3344 h 3371"/>
                <a:gd name="T84" fmla="*/ 1254 w 3371"/>
                <a:gd name="T85" fmla="*/ 3035 h 3371"/>
                <a:gd name="T86" fmla="*/ 1013 w 3371"/>
                <a:gd name="T87" fmla="*/ 2957 h 3371"/>
                <a:gd name="T88" fmla="*/ 773 w 3371"/>
                <a:gd name="T89" fmla="*/ 3121 h 3371"/>
                <a:gd name="T90" fmla="*/ 285 w 3371"/>
                <a:gd name="T91" fmla="*/ 2631 h 3371"/>
                <a:gd name="T92" fmla="*/ 436 w 3371"/>
                <a:gd name="T93" fmla="*/ 2375 h 3371"/>
                <a:gd name="T94" fmla="*/ 322 w 3371"/>
                <a:gd name="T95" fmla="*/ 2106 h 3371"/>
                <a:gd name="T96" fmla="*/ 27 w 3371"/>
                <a:gd name="T97" fmla="*/ 2033 h 3371"/>
                <a:gd name="T98" fmla="*/ 32 w 3371"/>
                <a:gd name="T99" fmla="*/ 1335 h 3371"/>
                <a:gd name="T100" fmla="*/ 322 w 3371"/>
                <a:gd name="T101" fmla="*/ 1265 h 3371"/>
                <a:gd name="T102" fmla="*/ 436 w 3371"/>
                <a:gd name="T103" fmla="*/ 997 h 3371"/>
                <a:gd name="T104" fmla="*/ 285 w 3371"/>
                <a:gd name="T105" fmla="*/ 740 h 3371"/>
                <a:gd name="T106" fmla="*/ 762 w 3371"/>
                <a:gd name="T107" fmla="*/ 252 h 3371"/>
                <a:gd name="T108" fmla="*/ 988 w 3371"/>
                <a:gd name="T109" fmla="*/ 412 h 3371"/>
                <a:gd name="T110" fmla="*/ 1227 w 3371"/>
                <a:gd name="T111" fmla="*/ 358 h 3371"/>
                <a:gd name="T112" fmla="*/ 1328 w 3371"/>
                <a:gd name="T113" fmla="*/ 47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71" h="3371">
                  <a:moveTo>
                    <a:pt x="1454" y="128"/>
                  </a:moveTo>
                  <a:lnTo>
                    <a:pt x="1454" y="225"/>
                  </a:lnTo>
                  <a:lnTo>
                    <a:pt x="1451" y="260"/>
                  </a:lnTo>
                  <a:lnTo>
                    <a:pt x="1442" y="293"/>
                  </a:lnTo>
                  <a:lnTo>
                    <a:pt x="1428" y="325"/>
                  </a:lnTo>
                  <a:lnTo>
                    <a:pt x="1410" y="354"/>
                  </a:lnTo>
                  <a:lnTo>
                    <a:pt x="1389" y="383"/>
                  </a:lnTo>
                  <a:lnTo>
                    <a:pt x="1363" y="411"/>
                  </a:lnTo>
                  <a:lnTo>
                    <a:pt x="1335" y="436"/>
                  </a:lnTo>
                  <a:lnTo>
                    <a:pt x="1306" y="458"/>
                  </a:lnTo>
                  <a:lnTo>
                    <a:pt x="1275" y="478"/>
                  </a:lnTo>
                  <a:lnTo>
                    <a:pt x="1243" y="495"/>
                  </a:lnTo>
                  <a:lnTo>
                    <a:pt x="1211" y="510"/>
                  </a:lnTo>
                  <a:lnTo>
                    <a:pt x="1167" y="525"/>
                  </a:lnTo>
                  <a:lnTo>
                    <a:pt x="1123" y="537"/>
                  </a:lnTo>
                  <a:lnTo>
                    <a:pt x="1078" y="543"/>
                  </a:lnTo>
                  <a:lnTo>
                    <a:pt x="1034" y="545"/>
                  </a:lnTo>
                  <a:lnTo>
                    <a:pt x="994" y="543"/>
                  </a:lnTo>
                  <a:lnTo>
                    <a:pt x="957" y="537"/>
                  </a:lnTo>
                  <a:lnTo>
                    <a:pt x="922" y="527"/>
                  </a:lnTo>
                  <a:lnTo>
                    <a:pt x="891" y="513"/>
                  </a:lnTo>
                  <a:lnTo>
                    <a:pt x="863" y="495"/>
                  </a:lnTo>
                  <a:lnTo>
                    <a:pt x="838" y="474"/>
                  </a:lnTo>
                  <a:lnTo>
                    <a:pt x="771" y="405"/>
                  </a:lnTo>
                  <a:lnTo>
                    <a:pt x="437" y="727"/>
                  </a:lnTo>
                  <a:lnTo>
                    <a:pt x="504" y="796"/>
                  </a:lnTo>
                  <a:lnTo>
                    <a:pt x="526" y="822"/>
                  </a:lnTo>
                  <a:lnTo>
                    <a:pt x="542" y="850"/>
                  </a:lnTo>
                  <a:lnTo>
                    <a:pt x="554" y="881"/>
                  </a:lnTo>
                  <a:lnTo>
                    <a:pt x="561" y="914"/>
                  </a:lnTo>
                  <a:lnTo>
                    <a:pt x="565" y="949"/>
                  </a:lnTo>
                  <a:lnTo>
                    <a:pt x="565" y="984"/>
                  </a:lnTo>
                  <a:lnTo>
                    <a:pt x="563" y="1019"/>
                  </a:lnTo>
                  <a:lnTo>
                    <a:pt x="558" y="1055"/>
                  </a:lnTo>
                  <a:lnTo>
                    <a:pt x="550" y="1090"/>
                  </a:lnTo>
                  <a:lnTo>
                    <a:pt x="542" y="1126"/>
                  </a:lnTo>
                  <a:lnTo>
                    <a:pt x="530" y="1159"/>
                  </a:lnTo>
                  <a:lnTo>
                    <a:pt x="518" y="1190"/>
                  </a:lnTo>
                  <a:lnTo>
                    <a:pt x="502" y="1224"/>
                  </a:lnTo>
                  <a:lnTo>
                    <a:pt x="484" y="1258"/>
                  </a:lnTo>
                  <a:lnTo>
                    <a:pt x="464" y="1291"/>
                  </a:lnTo>
                  <a:lnTo>
                    <a:pt x="440" y="1323"/>
                  </a:lnTo>
                  <a:lnTo>
                    <a:pt x="416" y="1353"/>
                  </a:lnTo>
                  <a:lnTo>
                    <a:pt x="388" y="1381"/>
                  </a:lnTo>
                  <a:lnTo>
                    <a:pt x="359" y="1405"/>
                  </a:lnTo>
                  <a:lnTo>
                    <a:pt x="327" y="1425"/>
                  </a:lnTo>
                  <a:lnTo>
                    <a:pt x="295" y="1440"/>
                  </a:lnTo>
                  <a:lnTo>
                    <a:pt x="261" y="1450"/>
                  </a:lnTo>
                  <a:lnTo>
                    <a:pt x="225" y="1454"/>
                  </a:lnTo>
                  <a:lnTo>
                    <a:pt x="129" y="1454"/>
                  </a:lnTo>
                  <a:lnTo>
                    <a:pt x="129" y="1917"/>
                  </a:lnTo>
                  <a:lnTo>
                    <a:pt x="225" y="1917"/>
                  </a:lnTo>
                  <a:lnTo>
                    <a:pt x="261" y="1921"/>
                  </a:lnTo>
                  <a:lnTo>
                    <a:pt x="295" y="1931"/>
                  </a:lnTo>
                  <a:lnTo>
                    <a:pt x="327" y="1946"/>
                  </a:lnTo>
                  <a:lnTo>
                    <a:pt x="359" y="1966"/>
                  </a:lnTo>
                  <a:lnTo>
                    <a:pt x="388" y="1991"/>
                  </a:lnTo>
                  <a:lnTo>
                    <a:pt x="415" y="2018"/>
                  </a:lnTo>
                  <a:lnTo>
                    <a:pt x="440" y="2048"/>
                  </a:lnTo>
                  <a:lnTo>
                    <a:pt x="464" y="2080"/>
                  </a:lnTo>
                  <a:lnTo>
                    <a:pt x="484" y="2114"/>
                  </a:lnTo>
                  <a:lnTo>
                    <a:pt x="502" y="2148"/>
                  </a:lnTo>
                  <a:lnTo>
                    <a:pt x="517" y="2182"/>
                  </a:lnTo>
                  <a:lnTo>
                    <a:pt x="530" y="2213"/>
                  </a:lnTo>
                  <a:lnTo>
                    <a:pt x="541" y="2247"/>
                  </a:lnTo>
                  <a:lnTo>
                    <a:pt x="550" y="2281"/>
                  </a:lnTo>
                  <a:lnTo>
                    <a:pt x="558" y="2316"/>
                  </a:lnTo>
                  <a:lnTo>
                    <a:pt x="563" y="2352"/>
                  </a:lnTo>
                  <a:lnTo>
                    <a:pt x="565" y="2389"/>
                  </a:lnTo>
                  <a:lnTo>
                    <a:pt x="564" y="2424"/>
                  </a:lnTo>
                  <a:lnTo>
                    <a:pt x="561" y="2458"/>
                  </a:lnTo>
                  <a:lnTo>
                    <a:pt x="552" y="2490"/>
                  </a:lnTo>
                  <a:lnTo>
                    <a:pt x="541" y="2521"/>
                  </a:lnTo>
                  <a:lnTo>
                    <a:pt x="525" y="2550"/>
                  </a:lnTo>
                  <a:lnTo>
                    <a:pt x="504" y="2575"/>
                  </a:lnTo>
                  <a:lnTo>
                    <a:pt x="437" y="2645"/>
                  </a:lnTo>
                  <a:lnTo>
                    <a:pt x="771" y="2967"/>
                  </a:lnTo>
                  <a:lnTo>
                    <a:pt x="838" y="2897"/>
                  </a:lnTo>
                  <a:lnTo>
                    <a:pt x="862" y="2876"/>
                  </a:lnTo>
                  <a:lnTo>
                    <a:pt x="890" y="2859"/>
                  </a:lnTo>
                  <a:lnTo>
                    <a:pt x="922" y="2845"/>
                  </a:lnTo>
                  <a:lnTo>
                    <a:pt x="956" y="2836"/>
                  </a:lnTo>
                  <a:lnTo>
                    <a:pt x="993" y="2829"/>
                  </a:lnTo>
                  <a:lnTo>
                    <a:pt x="1032" y="2827"/>
                  </a:lnTo>
                  <a:lnTo>
                    <a:pt x="1077" y="2829"/>
                  </a:lnTo>
                  <a:lnTo>
                    <a:pt x="1122" y="2836"/>
                  </a:lnTo>
                  <a:lnTo>
                    <a:pt x="1167" y="2847"/>
                  </a:lnTo>
                  <a:lnTo>
                    <a:pt x="1211" y="2862"/>
                  </a:lnTo>
                  <a:lnTo>
                    <a:pt x="1243" y="2877"/>
                  </a:lnTo>
                  <a:lnTo>
                    <a:pt x="1275" y="2894"/>
                  </a:lnTo>
                  <a:lnTo>
                    <a:pt x="1306" y="2913"/>
                  </a:lnTo>
                  <a:lnTo>
                    <a:pt x="1335" y="2936"/>
                  </a:lnTo>
                  <a:lnTo>
                    <a:pt x="1363" y="2961"/>
                  </a:lnTo>
                  <a:lnTo>
                    <a:pt x="1389" y="2988"/>
                  </a:lnTo>
                  <a:lnTo>
                    <a:pt x="1410" y="3016"/>
                  </a:lnTo>
                  <a:lnTo>
                    <a:pt x="1428" y="3047"/>
                  </a:lnTo>
                  <a:lnTo>
                    <a:pt x="1442" y="3079"/>
                  </a:lnTo>
                  <a:lnTo>
                    <a:pt x="1451" y="3112"/>
                  </a:lnTo>
                  <a:lnTo>
                    <a:pt x="1454" y="3146"/>
                  </a:lnTo>
                  <a:lnTo>
                    <a:pt x="1454" y="3243"/>
                  </a:lnTo>
                  <a:lnTo>
                    <a:pt x="1918" y="3243"/>
                  </a:lnTo>
                  <a:lnTo>
                    <a:pt x="1918" y="3146"/>
                  </a:lnTo>
                  <a:lnTo>
                    <a:pt x="1921" y="3112"/>
                  </a:lnTo>
                  <a:lnTo>
                    <a:pt x="1930" y="3079"/>
                  </a:lnTo>
                  <a:lnTo>
                    <a:pt x="1943" y="3047"/>
                  </a:lnTo>
                  <a:lnTo>
                    <a:pt x="1962" y="3017"/>
                  </a:lnTo>
                  <a:lnTo>
                    <a:pt x="1983" y="2988"/>
                  </a:lnTo>
                  <a:lnTo>
                    <a:pt x="2008" y="2961"/>
                  </a:lnTo>
                  <a:lnTo>
                    <a:pt x="2036" y="2936"/>
                  </a:lnTo>
                  <a:lnTo>
                    <a:pt x="2066" y="2913"/>
                  </a:lnTo>
                  <a:lnTo>
                    <a:pt x="2097" y="2894"/>
                  </a:lnTo>
                  <a:lnTo>
                    <a:pt x="2129" y="2876"/>
                  </a:lnTo>
                  <a:lnTo>
                    <a:pt x="2161" y="2862"/>
                  </a:lnTo>
                  <a:lnTo>
                    <a:pt x="2204" y="2846"/>
                  </a:lnTo>
                  <a:lnTo>
                    <a:pt x="2248" y="2836"/>
                  </a:lnTo>
                  <a:lnTo>
                    <a:pt x="2293" y="2828"/>
                  </a:lnTo>
                  <a:lnTo>
                    <a:pt x="2338" y="2826"/>
                  </a:lnTo>
                  <a:lnTo>
                    <a:pt x="2378" y="2828"/>
                  </a:lnTo>
                  <a:lnTo>
                    <a:pt x="2415" y="2834"/>
                  </a:lnTo>
                  <a:lnTo>
                    <a:pt x="2450" y="2844"/>
                  </a:lnTo>
                  <a:lnTo>
                    <a:pt x="2481" y="2858"/>
                  </a:lnTo>
                  <a:lnTo>
                    <a:pt x="2509" y="2876"/>
                  </a:lnTo>
                  <a:lnTo>
                    <a:pt x="2533" y="2897"/>
                  </a:lnTo>
                  <a:lnTo>
                    <a:pt x="2600" y="2967"/>
                  </a:lnTo>
                  <a:lnTo>
                    <a:pt x="2934" y="2645"/>
                  </a:lnTo>
                  <a:lnTo>
                    <a:pt x="2867" y="2575"/>
                  </a:lnTo>
                  <a:lnTo>
                    <a:pt x="2846" y="2550"/>
                  </a:lnTo>
                  <a:lnTo>
                    <a:pt x="2830" y="2521"/>
                  </a:lnTo>
                  <a:lnTo>
                    <a:pt x="2818" y="2490"/>
                  </a:lnTo>
                  <a:lnTo>
                    <a:pt x="2811" y="2457"/>
                  </a:lnTo>
                  <a:lnTo>
                    <a:pt x="2806" y="2423"/>
                  </a:lnTo>
                  <a:lnTo>
                    <a:pt x="2806" y="2388"/>
                  </a:lnTo>
                  <a:lnTo>
                    <a:pt x="2808" y="2352"/>
                  </a:lnTo>
                  <a:lnTo>
                    <a:pt x="2814" y="2316"/>
                  </a:lnTo>
                  <a:lnTo>
                    <a:pt x="2821" y="2281"/>
                  </a:lnTo>
                  <a:lnTo>
                    <a:pt x="2830" y="2246"/>
                  </a:lnTo>
                  <a:lnTo>
                    <a:pt x="2842" y="2213"/>
                  </a:lnTo>
                  <a:lnTo>
                    <a:pt x="2853" y="2182"/>
                  </a:lnTo>
                  <a:lnTo>
                    <a:pt x="2869" y="2148"/>
                  </a:lnTo>
                  <a:lnTo>
                    <a:pt x="2887" y="2113"/>
                  </a:lnTo>
                  <a:lnTo>
                    <a:pt x="2908" y="2080"/>
                  </a:lnTo>
                  <a:lnTo>
                    <a:pt x="2931" y="2048"/>
                  </a:lnTo>
                  <a:lnTo>
                    <a:pt x="2956" y="2018"/>
                  </a:lnTo>
                  <a:lnTo>
                    <a:pt x="2983" y="1991"/>
                  </a:lnTo>
                  <a:lnTo>
                    <a:pt x="3012" y="1966"/>
                  </a:lnTo>
                  <a:lnTo>
                    <a:pt x="3043" y="1946"/>
                  </a:lnTo>
                  <a:lnTo>
                    <a:pt x="3076" y="1931"/>
                  </a:lnTo>
                  <a:lnTo>
                    <a:pt x="3110" y="1921"/>
                  </a:lnTo>
                  <a:lnTo>
                    <a:pt x="3147" y="1917"/>
                  </a:lnTo>
                  <a:lnTo>
                    <a:pt x="3244" y="1917"/>
                  </a:lnTo>
                  <a:lnTo>
                    <a:pt x="3244" y="1454"/>
                  </a:lnTo>
                  <a:lnTo>
                    <a:pt x="3147" y="1454"/>
                  </a:lnTo>
                  <a:lnTo>
                    <a:pt x="3110" y="1450"/>
                  </a:lnTo>
                  <a:lnTo>
                    <a:pt x="3076" y="1440"/>
                  </a:lnTo>
                  <a:lnTo>
                    <a:pt x="3043" y="1425"/>
                  </a:lnTo>
                  <a:lnTo>
                    <a:pt x="3012" y="1405"/>
                  </a:lnTo>
                  <a:lnTo>
                    <a:pt x="2983" y="1381"/>
                  </a:lnTo>
                  <a:lnTo>
                    <a:pt x="2956" y="1353"/>
                  </a:lnTo>
                  <a:lnTo>
                    <a:pt x="2931" y="1323"/>
                  </a:lnTo>
                  <a:lnTo>
                    <a:pt x="2908" y="1291"/>
                  </a:lnTo>
                  <a:lnTo>
                    <a:pt x="2887" y="1258"/>
                  </a:lnTo>
                  <a:lnTo>
                    <a:pt x="2869" y="1224"/>
                  </a:lnTo>
                  <a:lnTo>
                    <a:pt x="2854" y="1190"/>
                  </a:lnTo>
                  <a:lnTo>
                    <a:pt x="2842" y="1159"/>
                  </a:lnTo>
                  <a:lnTo>
                    <a:pt x="2831" y="1126"/>
                  </a:lnTo>
                  <a:lnTo>
                    <a:pt x="2821" y="1090"/>
                  </a:lnTo>
                  <a:lnTo>
                    <a:pt x="2814" y="1055"/>
                  </a:lnTo>
                  <a:lnTo>
                    <a:pt x="2808" y="1019"/>
                  </a:lnTo>
                  <a:lnTo>
                    <a:pt x="2806" y="984"/>
                  </a:lnTo>
                  <a:lnTo>
                    <a:pt x="2807" y="949"/>
                  </a:lnTo>
                  <a:lnTo>
                    <a:pt x="2811" y="914"/>
                  </a:lnTo>
                  <a:lnTo>
                    <a:pt x="2819" y="881"/>
                  </a:lnTo>
                  <a:lnTo>
                    <a:pt x="2831" y="850"/>
                  </a:lnTo>
                  <a:lnTo>
                    <a:pt x="2847" y="822"/>
                  </a:lnTo>
                  <a:lnTo>
                    <a:pt x="2867" y="796"/>
                  </a:lnTo>
                  <a:lnTo>
                    <a:pt x="2934" y="727"/>
                  </a:lnTo>
                  <a:lnTo>
                    <a:pt x="2602" y="405"/>
                  </a:lnTo>
                  <a:lnTo>
                    <a:pt x="2534" y="474"/>
                  </a:lnTo>
                  <a:lnTo>
                    <a:pt x="2510" y="495"/>
                  </a:lnTo>
                  <a:lnTo>
                    <a:pt x="2482" y="512"/>
                  </a:lnTo>
                  <a:lnTo>
                    <a:pt x="2450" y="526"/>
                  </a:lnTo>
                  <a:lnTo>
                    <a:pt x="2416" y="537"/>
                  </a:lnTo>
                  <a:lnTo>
                    <a:pt x="2379" y="542"/>
                  </a:lnTo>
                  <a:lnTo>
                    <a:pt x="2339" y="544"/>
                  </a:lnTo>
                  <a:lnTo>
                    <a:pt x="2294" y="542"/>
                  </a:lnTo>
                  <a:lnTo>
                    <a:pt x="2250" y="536"/>
                  </a:lnTo>
                  <a:lnTo>
                    <a:pt x="2205" y="525"/>
                  </a:lnTo>
                  <a:lnTo>
                    <a:pt x="2161" y="509"/>
                  </a:lnTo>
                  <a:lnTo>
                    <a:pt x="2129" y="495"/>
                  </a:lnTo>
                  <a:lnTo>
                    <a:pt x="2097" y="477"/>
                  </a:lnTo>
                  <a:lnTo>
                    <a:pt x="2066" y="458"/>
                  </a:lnTo>
                  <a:lnTo>
                    <a:pt x="2036" y="436"/>
                  </a:lnTo>
                  <a:lnTo>
                    <a:pt x="2008" y="411"/>
                  </a:lnTo>
                  <a:lnTo>
                    <a:pt x="1983" y="383"/>
                  </a:lnTo>
                  <a:lnTo>
                    <a:pt x="1962" y="356"/>
                  </a:lnTo>
                  <a:lnTo>
                    <a:pt x="1943" y="325"/>
                  </a:lnTo>
                  <a:lnTo>
                    <a:pt x="1930" y="293"/>
                  </a:lnTo>
                  <a:lnTo>
                    <a:pt x="1921" y="260"/>
                  </a:lnTo>
                  <a:lnTo>
                    <a:pt x="1918" y="225"/>
                  </a:lnTo>
                  <a:lnTo>
                    <a:pt x="1918" y="128"/>
                  </a:lnTo>
                  <a:lnTo>
                    <a:pt x="1454" y="128"/>
                  </a:lnTo>
                  <a:close/>
                  <a:moveTo>
                    <a:pt x="1390" y="0"/>
                  </a:moveTo>
                  <a:lnTo>
                    <a:pt x="1982" y="0"/>
                  </a:lnTo>
                  <a:lnTo>
                    <a:pt x="1999" y="2"/>
                  </a:lnTo>
                  <a:lnTo>
                    <a:pt x="2014" y="9"/>
                  </a:lnTo>
                  <a:lnTo>
                    <a:pt x="2027" y="20"/>
                  </a:lnTo>
                  <a:lnTo>
                    <a:pt x="2037" y="32"/>
                  </a:lnTo>
                  <a:lnTo>
                    <a:pt x="2044" y="47"/>
                  </a:lnTo>
                  <a:lnTo>
                    <a:pt x="2046" y="64"/>
                  </a:lnTo>
                  <a:lnTo>
                    <a:pt x="2046" y="225"/>
                  </a:lnTo>
                  <a:lnTo>
                    <a:pt x="2049" y="247"/>
                  </a:lnTo>
                  <a:lnTo>
                    <a:pt x="2059" y="269"/>
                  </a:lnTo>
                  <a:lnTo>
                    <a:pt x="2074" y="293"/>
                  </a:lnTo>
                  <a:lnTo>
                    <a:pt x="2093" y="315"/>
                  </a:lnTo>
                  <a:lnTo>
                    <a:pt x="2117" y="336"/>
                  </a:lnTo>
                  <a:lnTo>
                    <a:pt x="2145" y="357"/>
                  </a:lnTo>
                  <a:lnTo>
                    <a:pt x="2176" y="375"/>
                  </a:lnTo>
                  <a:lnTo>
                    <a:pt x="2209" y="391"/>
                  </a:lnTo>
                  <a:lnTo>
                    <a:pt x="2239" y="400"/>
                  </a:lnTo>
                  <a:lnTo>
                    <a:pt x="2270" y="409"/>
                  </a:lnTo>
                  <a:lnTo>
                    <a:pt x="2301" y="413"/>
                  </a:lnTo>
                  <a:lnTo>
                    <a:pt x="2331" y="415"/>
                  </a:lnTo>
                  <a:lnTo>
                    <a:pt x="2358" y="415"/>
                  </a:lnTo>
                  <a:lnTo>
                    <a:pt x="2385" y="411"/>
                  </a:lnTo>
                  <a:lnTo>
                    <a:pt x="2407" y="406"/>
                  </a:lnTo>
                  <a:lnTo>
                    <a:pt x="2427" y="397"/>
                  </a:lnTo>
                  <a:lnTo>
                    <a:pt x="2442" y="385"/>
                  </a:lnTo>
                  <a:lnTo>
                    <a:pt x="2554" y="270"/>
                  </a:lnTo>
                  <a:lnTo>
                    <a:pt x="2566" y="260"/>
                  </a:lnTo>
                  <a:lnTo>
                    <a:pt x="2581" y="252"/>
                  </a:lnTo>
                  <a:lnTo>
                    <a:pt x="2598" y="250"/>
                  </a:lnTo>
                  <a:lnTo>
                    <a:pt x="2614" y="252"/>
                  </a:lnTo>
                  <a:lnTo>
                    <a:pt x="2630" y="257"/>
                  </a:lnTo>
                  <a:lnTo>
                    <a:pt x="2644" y="268"/>
                  </a:lnTo>
                  <a:lnTo>
                    <a:pt x="3069" y="679"/>
                  </a:lnTo>
                  <a:lnTo>
                    <a:pt x="3079" y="693"/>
                  </a:lnTo>
                  <a:lnTo>
                    <a:pt x="3087" y="708"/>
                  </a:lnTo>
                  <a:lnTo>
                    <a:pt x="3089" y="724"/>
                  </a:lnTo>
                  <a:lnTo>
                    <a:pt x="3087" y="740"/>
                  </a:lnTo>
                  <a:lnTo>
                    <a:pt x="3082" y="756"/>
                  </a:lnTo>
                  <a:lnTo>
                    <a:pt x="3071" y="769"/>
                  </a:lnTo>
                  <a:lnTo>
                    <a:pt x="2959" y="885"/>
                  </a:lnTo>
                  <a:lnTo>
                    <a:pt x="2949" y="898"/>
                  </a:lnTo>
                  <a:lnTo>
                    <a:pt x="2942" y="918"/>
                  </a:lnTo>
                  <a:lnTo>
                    <a:pt x="2936" y="940"/>
                  </a:lnTo>
                  <a:lnTo>
                    <a:pt x="2934" y="967"/>
                  </a:lnTo>
                  <a:lnTo>
                    <a:pt x="2935" y="997"/>
                  </a:lnTo>
                  <a:lnTo>
                    <a:pt x="2939" y="1030"/>
                  </a:lnTo>
                  <a:lnTo>
                    <a:pt x="2946" y="1065"/>
                  </a:lnTo>
                  <a:lnTo>
                    <a:pt x="2957" y="1102"/>
                  </a:lnTo>
                  <a:lnTo>
                    <a:pt x="2972" y="1140"/>
                  </a:lnTo>
                  <a:lnTo>
                    <a:pt x="2989" y="1177"/>
                  </a:lnTo>
                  <a:lnTo>
                    <a:pt x="3008" y="1210"/>
                  </a:lnTo>
                  <a:lnTo>
                    <a:pt x="3028" y="1240"/>
                  </a:lnTo>
                  <a:lnTo>
                    <a:pt x="3050" y="1265"/>
                  </a:lnTo>
                  <a:lnTo>
                    <a:pt x="3070" y="1287"/>
                  </a:lnTo>
                  <a:lnTo>
                    <a:pt x="3091" y="1304"/>
                  </a:lnTo>
                  <a:lnTo>
                    <a:pt x="3110" y="1316"/>
                  </a:lnTo>
                  <a:lnTo>
                    <a:pt x="3130" y="1323"/>
                  </a:lnTo>
                  <a:lnTo>
                    <a:pt x="3147" y="1326"/>
                  </a:lnTo>
                  <a:lnTo>
                    <a:pt x="3307" y="1326"/>
                  </a:lnTo>
                  <a:lnTo>
                    <a:pt x="3324" y="1328"/>
                  </a:lnTo>
                  <a:lnTo>
                    <a:pt x="3340" y="1335"/>
                  </a:lnTo>
                  <a:lnTo>
                    <a:pt x="3352" y="1344"/>
                  </a:lnTo>
                  <a:lnTo>
                    <a:pt x="3362" y="1357"/>
                  </a:lnTo>
                  <a:lnTo>
                    <a:pt x="3368" y="1373"/>
                  </a:lnTo>
                  <a:lnTo>
                    <a:pt x="3371" y="1390"/>
                  </a:lnTo>
                  <a:lnTo>
                    <a:pt x="3371" y="1981"/>
                  </a:lnTo>
                  <a:lnTo>
                    <a:pt x="3368" y="1998"/>
                  </a:lnTo>
                  <a:lnTo>
                    <a:pt x="3362" y="2014"/>
                  </a:lnTo>
                  <a:lnTo>
                    <a:pt x="3352" y="2027"/>
                  </a:lnTo>
                  <a:lnTo>
                    <a:pt x="3340" y="2037"/>
                  </a:lnTo>
                  <a:lnTo>
                    <a:pt x="3324" y="2043"/>
                  </a:lnTo>
                  <a:lnTo>
                    <a:pt x="3307" y="2045"/>
                  </a:lnTo>
                  <a:lnTo>
                    <a:pt x="3147" y="2045"/>
                  </a:lnTo>
                  <a:lnTo>
                    <a:pt x="3130" y="2048"/>
                  </a:lnTo>
                  <a:lnTo>
                    <a:pt x="3110" y="2056"/>
                  </a:lnTo>
                  <a:lnTo>
                    <a:pt x="3091" y="2068"/>
                  </a:lnTo>
                  <a:lnTo>
                    <a:pt x="3070" y="2085"/>
                  </a:lnTo>
                  <a:lnTo>
                    <a:pt x="3050" y="2106"/>
                  </a:lnTo>
                  <a:lnTo>
                    <a:pt x="3028" y="2132"/>
                  </a:lnTo>
                  <a:lnTo>
                    <a:pt x="3008" y="2161"/>
                  </a:lnTo>
                  <a:lnTo>
                    <a:pt x="2989" y="2194"/>
                  </a:lnTo>
                  <a:lnTo>
                    <a:pt x="2972" y="2232"/>
                  </a:lnTo>
                  <a:lnTo>
                    <a:pt x="2957" y="2269"/>
                  </a:lnTo>
                  <a:lnTo>
                    <a:pt x="2946" y="2306"/>
                  </a:lnTo>
                  <a:lnTo>
                    <a:pt x="2939" y="2342"/>
                  </a:lnTo>
                  <a:lnTo>
                    <a:pt x="2935" y="2375"/>
                  </a:lnTo>
                  <a:lnTo>
                    <a:pt x="2934" y="2405"/>
                  </a:lnTo>
                  <a:lnTo>
                    <a:pt x="2936" y="2431"/>
                  </a:lnTo>
                  <a:lnTo>
                    <a:pt x="2942" y="2454"/>
                  </a:lnTo>
                  <a:lnTo>
                    <a:pt x="2949" y="2472"/>
                  </a:lnTo>
                  <a:lnTo>
                    <a:pt x="2959" y="2486"/>
                  </a:lnTo>
                  <a:lnTo>
                    <a:pt x="3071" y="2602"/>
                  </a:lnTo>
                  <a:lnTo>
                    <a:pt x="3082" y="2616"/>
                  </a:lnTo>
                  <a:lnTo>
                    <a:pt x="3087" y="2631"/>
                  </a:lnTo>
                  <a:lnTo>
                    <a:pt x="3089" y="2648"/>
                  </a:lnTo>
                  <a:lnTo>
                    <a:pt x="3087" y="2664"/>
                  </a:lnTo>
                  <a:lnTo>
                    <a:pt x="3079" y="2679"/>
                  </a:lnTo>
                  <a:lnTo>
                    <a:pt x="3069" y="2693"/>
                  </a:lnTo>
                  <a:lnTo>
                    <a:pt x="2644" y="3103"/>
                  </a:lnTo>
                  <a:lnTo>
                    <a:pt x="2630" y="3114"/>
                  </a:lnTo>
                  <a:lnTo>
                    <a:pt x="2614" y="3119"/>
                  </a:lnTo>
                  <a:lnTo>
                    <a:pt x="2598" y="3121"/>
                  </a:lnTo>
                  <a:lnTo>
                    <a:pt x="2582" y="3119"/>
                  </a:lnTo>
                  <a:lnTo>
                    <a:pt x="2566" y="3113"/>
                  </a:lnTo>
                  <a:lnTo>
                    <a:pt x="2554" y="3102"/>
                  </a:lnTo>
                  <a:lnTo>
                    <a:pt x="2442" y="2986"/>
                  </a:lnTo>
                  <a:lnTo>
                    <a:pt x="2427" y="2974"/>
                  </a:lnTo>
                  <a:lnTo>
                    <a:pt x="2407" y="2966"/>
                  </a:lnTo>
                  <a:lnTo>
                    <a:pt x="2384" y="2959"/>
                  </a:lnTo>
                  <a:lnTo>
                    <a:pt x="2358" y="2956"/>
                  </a:lnTo>
                  <a:lnTo>
                    <a:pt x="2330" y="2955"/>
                  </a:lnTo>
                  <a:lnTo>
                    <a:pt x="2300" y="2957"/>
                  </a:lnTo>
                  <a:lnTo>
                    <a:pt x="2270" y="2962"/>
                  </a:lnTo>
                  <a:lnTo>
                    <a:pt x="2239" y="2970"/>
                  </a:lnTo>
                  <a:lnTo>
                    <a:pt x="2209" y="2981"/>
                  </a:lnTo>
                  <a:lnTo>
                    <a:pt x="2176" y="2996"/>
                  </a:lnTo>
                  <a:lnTo>
                    <a:pt x="2145" y="3014"/>
                  </a:lnTo>
                  <a:lnTo>
                    <a:pt x="2117" y="3034"/>
                  </a:lnTo>
                  <a:lnTo>
                    <a:pt x="2093" y="3056"/>
                  </a:lnTo>
                  <a:lnTo>
                    <a:pt x="2074" y="3079"/>
                  </a:lnTo>
                  <a:lnTo>
                    <a:pt x="2059" y="3102"/>
                  </a:lnTo>
                  <a:lnTo>
                    <a:pt x="2049" y="3125"/>
                  </a:lnTo>
                  <a:lnTo>
                    <a:pt x="2046" y="3146"/>
                  </a:lnTo>
                  <a:lnTo>
                    <a:pt x="2046" y="3307"/>
                  </a:lnTo>
                  <a:lnTo>
                    <a:pt x="2044" y="3324"/>
                  </a:lnTo>
                  <a:lnTo>
                    <a:pt x="2037" y="3339"/>
                  </a:lnTo>
                  <a:lnTo>
                    <a:pt x="2027" y="3352"/>
                  </a:lnTo>
                  <a:lnTo>
                    <a:pt x="2014" y="3362"/>
                  </a:lnTo>
                  <a:lnTo>
                    <a:pt x="1999" y="3369"/>
                  </a:lnTo>
                  <a:lnTo>
                    <a:pt x="1982" y="3371"/>
                  </a:lnTo>
                  <a:lnTo>
                    <a:pt x="1390" y="3371"/>
                  </a:lnTo>
                  <a:lnTo>
                    <a:pt x="1370" y="3368"/>
                  </a:lnTo>
                  <a:lnTo>
                    <a:pt x="1352" y="3358"/>
                  </a:lnTo>
                  <a:lnTo>
                    <a:pt x="1339" y="3344"/>
                  </a:lnTo>
                  <a:lnTo>
                    <a:pt x="1329" y="3327"/>
                  </a:lnTo>
                  <a:lnTo>
                    <a:pt x="1326" y="3307"/>
                  </a:lnTo>
                  <a:lnTo>
                    <a:pt x="1326" y="3146"/>
                  </a:lnTo>
                  <a:lnTo>
                    <a:pt x="1323" y="3125"/>
                  </a:lnTo>
                  <a:lnTo>
                    <a:pt x="1313" y="3102"/>
                  </a:lnTo>
                  <a:lnTo>
                    <a:pt x="1298" y="3079"/>
                  </a:lnTo>
                  <a:lnTo>
                    <a:pt x="1279" y="3056"/>
                  </a:lnTo>
                  <a:lnTo>
                    <a:pt x="1254" y="3035"/>
                  </a:lnTo>
                  <a:lnTo>
                    <a:pt x="1227" y="3015"/>
                  </a:lnTo>
                  <a:lnTo>
                    <a:pt x="1196" y="2997"/>
                  </a:lnTo>
                  <a:lnTo>
                    <a:pt x="1163" y="2981"/>
                  </a:lnTo>
                  <a:lnTo>
                    <a:pt x="1133" y="2971"/>
                  </a:lnTo>
                  <a:lnTo>
                    <a:pt x="1102" y="2962"/>
                  </a:lnTo>
                  <a:lnTo>
                    <a:pt x="1071" y="2958"/>
                  </a:lnTo>
                  <a:lnTo>
                    <a:pt x="1041" y="2956"/>
                  </a:lnTo>
                  <a:lnTo>
                    <a:pt x="1013" y="2957"/>
                  </a:lnTo>
                  <a:lnTo>
                    <a:pt x="987" y="2960"/>
                  </a:lnTo>
                  <a:lnTo>
                    <a:pt x="964" y="2966"/>
                  </a:lnTo>
                  <a:lnTo>
                    <a:pt x="945" y="2975"/>
                  </a:lnTo>
                  <a:lnTo>
                    <a:pt x="930" y="2986"/>
                  </a:lnTo>
                  <a:lnTo>
                    <a:pt x="818" y="3102"/>
                  </a:lnTo>
                  <a:lnTo>
                    <a:pt x="805" y="3113"/>
                  </a:lnTo>
                  <a:lnTo>
                    <a:pt x="790" y="3119"/>
                  </a:lnTo>
                  <a:lnTo>
                    <a:pt x="773" y="3121"/>
                  </a:lnTo>
                  <a:lnTo>
                    <a:pt x="757" y="3119"/>
                  </a:lnTo>
                  <a:lnTo>
                    <a:pt x="741" y="3113"/>
                  </a:lnTo>
                  <a:lnTo>
                    <a:pt x="728" y="3103"/>
                  </a:lnTo>
                  <a:lnTo>
                    <a:pt x="302" y="2693"/>
                  </a:lnTo>
                  <a:lnTo>
                    <a:pt x="292" y="2680"/>
                  </a:lnTo>
                  <a:lnTo>
                    <a:pt x="286" y="2664"/>
                  </a:lnTo>
                  <a:lnTo>
                    <a:pt x="283" y="2648"/>
                  </a:lnTo>
                  <a:lnTo>
                    <a:pt x="285" y="2631"/>
                  </a:lnTo>
                  <a:lnTo>
                    <a:pt x="291" y="2616"/>
                  </a:lnTo>
                  <a:lnTo>
                    <a:pt x="301" y="2602"/>
                  </a:lnTo>
                  <a:lnTo>
                    <a:pt x="413" y="2487"/>
                  </a:lnTo>
                  <a:lnTo>
                    <a:pt x="422" y="2473"/>
                  </a:lnTo>
                  <a:lnTo>
                    <a:pt x="430" y="2454"/>
                  </a:lnTo>
                  <a:lnTo>
                    <a:pt x="435" y="2431"/>
                  </a:lnTo>
                  <a:lnTo>
                    <a:pt x="437" y="2405"/>
                  </a:lnTo>
                  <a:lnTo>
                    <a:pt x="436" y="2375"/>
                  </a:lnTo>
                  <a:lnTo>
                    <a:pt x="433" y="2342"/>
                  </a:lnTo>
                  <a:lnTo>
                    <a:pt x="426" y="2306"/>
                  </a:lnTo>
                  <a:lnTo>
                    <a:pt x="415" y="2270"/>
                  </a:lnTo>
                  <a:lnTo>
                    <a:pt x="400" y="2232"/>
                  </a:lnTo>
                  <a:lnTo>
                    <a:pt x="383" y="2194"/>
                  </a:lnTo>
                  <a:lnTo>
                    <a:pt x="364" y="2161"/>
                  </a:lnTo>
                  <a:lnTo>
                    <a:pt x="343" y="2132"/>
                  </a:lnTo>
                  <a:lnTo>
                    <a:pt x="322" y="2106"/>
                  </a:lnTo>
                  <a:lnTo>
                    <a:pt x="301" y="2085"/>
                  </a:lnTo>
                  <a:lnTo>
                    <a:pt x="280" y="2068"/>
                  </a:lnTo>
                  <a:lnTo>
                    <a:pt x="260" y="2056"/>
                  </a:lnTo>
                  <a:lnTo>
                    <a:pt x="242" y="2048"/>
                  </a:lnTo>
                  <a:lnTo>
                    <a:pt x="225" y="2046"/>
                  </a:lnTo>
                  <a:lnTo>
                    <a:pt x="65" y="2046"/>
                  </a:lnTo>
                  <a:lnTo>
                    <a:pt x="45" y="2042"/>
                  </a:lnTo>
                  <a:lnTo>
                    <a:pt x="27" y="2033"/>
                  </a:lnTo>
                  <a:lnTo>
                    <a:pt x="13" y="2020"/>
                  </a:lnTo>
                  <a:lnTo>
                    <a:pt x="4" y="2001"/>
                  </a:lnTo>
                  <a:lnTo>
                    <a:pt x="0" y="1981"/>
                  </a:lnTo>
                  <a:lnTo>
                    <a:pt x="0" y="1390"/>
                  </a:lnTo>
                  <a:lnTo>
                    <a:pt x="3" y="1373"/>
                  </a:lnTo>
                  <a:lnTo>
                    <a:pt x="10" y="1357"/>
                  </a:lnTo>
                  <a:lnTo>
                    <a:pt x="19" y="1344"/>
                  </a:lnTo>
                  <a:lnTo>
                    <a:pt x="32" y="1335"/>
                  </a:lnTo>
                  <a:lnTo>
                    <a:pt x="48" y="1328"/>
                  </a:lnTo>
                  <a:lnTo>
                    <a:pt x="65" y="1326"/>
                  </a:lnTo>
                  <a:lnTo>
                    <a:pt x="225" y="1326"/>
                  </a:lnTo>
                  <a:lnTo>
                    <a:pt x="242" y="1323"/>
                  </a:lnTo>
                  <a:lnTo>
                    <a:pt x="260" y="1316"/>
                  </a:lnTo>
                  <a:lnTo>
                    <a:pt x="280" y="1304"/>
                  </a:lnTo>
                  <a:lnTo>
                    <a:pt x="301" y="1287"/>
                  </a:lnTo>
                  <a:lnTo>
                    <a:pt x="322" y="1265"/>
                  </a:lnTo>
                  <a:lnTo>
                    <a:pt x="343" y="1240"/>
                  </a:lnTo>
                  <a:lnTo>
                    <a:pt x="364" y="1210"/>
                  </a:lnTo>
                  <a:lnTo>
                    <a:pt x="383" y="1177"/>
                  </a:lnTo>
                  <a:lnTo>
                    <a:pt x="400" y="1140"/>
                  </a:lnTo>
                  <a:lnTo>
                    <a:pt x="415" y="1102"/>
                  </a:lnTo>
                  <a:lnTo>
                    <a:pt x="426" y="1065"/>
                  </a:lnTo>
                  <a:lnTo>
                    <a:pt x="433" y="1030"/>
                  </a:lnTo>
                  <a:lnTo>
                    <a:pt x="436" y="997"/>
                  </a:lnTo>
                  <a:lnTo>
                    <a:pt x="437" y="967"/>
                  </a:lnTo>
                  <a:lnTo>
                    <a:pt x="435" y="940"/>
                  </a:lnTo>
                  <a:lnTo>
                    <a:pt x="430" y="918"/>
                  </a:lnTo>
                  <a:lnTo>
                    <a:pt x="422" y="898"/>
                  </a:lnTo>
                  <a:lnTo>
                    <a:pt x="413" y="885"/>
                  </a:lnTo>
                  <a:lnTo>
                    <a:pt x="301" y="769"/>
                  </a:lnTo>
                  <a:lnTo>
                    <a:pt x="291" y="756"/>
                  </a:lnTo>
                  <a:lnTo>
                    <a:pt x="285" y="740"/>
                  </a:lnTo>
                  <a:lnTo>
                    <a:pt x="283" y="724"/>
                  </a:lnTo>
                  <a:lnTo>
                    <a:pt x="285" y="708"/>
                  </a:lnTo>
                  <a:lnTo>
                    <a:pt x="292" y="693"/>
                  </a:lnTo>
                  <a:lnTo>
                    <a:pt x="302" y="679"/>
                  </a:lnTo>
                  <a:lnTo>
                    <a:pt x="728" y="268"/>
                  </a:lnTo>
                  <a:lnTo>
                    <a:pt x="738" y="261"/>
                  </a:lnTo>
                  <a:lnTo>
                    <a:pt x="750" y="255"/>
                  </a:lnTo>
                  <a:lnTo>
                    <a:pt x="762" y="252"/>
                  </a:lnTo>
                  <a:lnTo>
                    <a:pt x="773" y="250"/>
                  </a:lnTo>
                  <a:lnTo>
                    <a:pt x="790" y="252"/>
                  </a:lnTo>
                  <a:lnTo>
                    <a:pt x="805" y="260"/>
                  </a:lnTo>
                  <a:lnTo>
                    <a:pt x="818" y="270"/>
                  </a:lnTo>
                  <a:lnTo>
                    <a:pt x="930" y="385"/>
                  </a:lnTo>
                  <a:lnTo>
                    <a:pt x="945" y="397"/>
                  </a:lnTo>
                  <a:lnTo>
                    <a:pt x="964" y="406"/>
                  </a:lnTo>
                  <a:lnTo>
                    <a:pt x="988" y="412"/>
                  </a:lnTo>
                  <a:lnTo>
                    <a:pt x="1013" y="415"/>
                  </a:lnTo>
                  <a:lnTo>
                    <a:pt x="1042" y="416"/>
                  </a:lnTo>
                  <a:lnTo>
                    <a:pt x="1072" y="414"/>
                  </a:lnTo>
                  <a:lnTo>
                    <a:pt x="1102" y="409"/>
                  </a:lnTo>
                  <a:lnTo>
                    <a:pt x="1133" y="401"/>
                  </a:lnTo>
                  <a:lnTo>
                    <a:pt x="1163" y="391"/>
                  </a:lnTo>
                  <a:lnTo>
                    <a:pt x="1196" y="376"/>
                  </a:lnTo>
                  <a:lnTo>
                    <a:pt x="1227" y="358"/>
                  </a:lnTo>
                  <a:lnTo>
                    <a:pt x="1254" y="337"/>
                  </a:lnTo>
                  <a:lnTo>
                    <a:pt x="1279" y="315"/>
                  </a:lnTo>
                  <a:lnTo>
                    <a:pt x="1298" y="293"/>
                  </a:lnTo>
                  <a:lnTo>
                    <a:pt x="1313" y="269"/>
                  </a:lnTo>
                  <a:lnTo>
                    <a:pt x="1323" y="247"/>
                  </a:lnTo>
                  <a:lnTo>
                    <a:pt x="1326" y="225"/>
                  </a:lnTo>
                  <a:lnTo>
                    <a:pt x="1326" y="64"/>
                  </a:lnTo>
                  <a:lnTo>
                    <a:pt x="1328" y="47"/>
                  </a:lnTo>
                  <a:lnTo>
                    <a:pt x="1334" y="32"/>
                  </a:lnTo>
                  <a:lnTo>
                    <a:pt x="1345" y="20"/>
                  </a:lnTo>
                  <a:lnTo>
                    <a:pt x="1358" y="9"/>
                  </a:lnTo>
                  <a:lnTo>
                    <a:pt x="1373" y="2"/>
                  </a:lnTo>
                  <a:lnTo>
                    <a:pt x="1390"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grpSp>
      <p:grpSp>
        <p:nvGrpSpPr>
          <p:cNvPr id="44" name="Group 26"/>
          <p:cNvGrpSpPr>
            <a:grpSpLocks noChangeAspect="1"/>
          </p:cNvGrpSpPr>
          <p:nvPr/>
        </p:nvGrpSpPr>
        <p:grpSpPr bwMode="auto">
          <a:xfrm>
            <a:off x="7132019" y="3450590"/>
            <a:ext cx="368657" cy="413052"/>
            <a:chOff x="5093" y="-807"/>
            <a:chExt cx="332" cy="372"/>
          </a:xfrm>
          <a:solidFill>
            <a:srgbClr val="00B0F0"/>
          </a:solidFill>
        </p:grpSpPr>
        <p:sp>
          <p:nvSpPr>
            <p:cNvPr id="45" name="Freeform 28"/>
            <p:cNvSpPr>
              <a:spLocks noEditPoints="1"/>
            </p:cNvSpPr>
            <p:nvPr/>
          </p:nvSpPr>
          <p:spPr bwMode="auto">
            <a:xfrm>
              <a:off x="5148" y="-807"/>
              <a:ext cx="277" cy="277"/>
            </a:xfrm>
            <a:custGeom>
              <a:avLst/>
              <a:gdLst>
                <a:gd name="T0" fmla="*/ 1091 w 2495"/>
                <a:gd name="T1" fmla="*/ 126 h 2494"/>
                <a:gd name="T2" fmla="*/ 864 w 2495"/>
                <a:gd name="T3" fmla="*/ 182 h 2494"/>
                <a:gd name="T4" fmla="*/ 654 w 2495"/>
                <a:gd name="T5" fmla="*/ 282 h 2494"/>
                <a:gd name="T6" fmla="*/ 469 w 2495"/>
                <a:gd name="T7" fmla="*/ 425 h 2494"/>
                <a:gd name="T8" fmla="*/ 314 w 2495"/>
                <a:gd name="T9" fmla="*/ 608 h 2494"/>
                <a:gd name="T10" fmla="*/ 198 w 2495"/>
                <a:gd name="T11" fmla="*/ 821 h 2494"/>
                <a:gd name="T12" fmla="*/ 132 w 2495"/>
                <a:gd name="T13" fmla="*/ 1052 h 2494"/>
                <a:gd name="T14" fmla="*/ 117 w 2495"/>
                <a:gd name="T15" fmla="*/ 1293 h 2494"/>
                <a:gd name="T16" fmla="*/ 152 w 2495"/>
                <a:gd name="T17" fmla="*/ 1535 h 2494"/>
                <a:gd name="T18" fmla="*/ 238 w 2495"/>
                <a:gd name="T19" fmla="*/ 1760 h 2494"/>
                <a:gd name="T20" fmla="*/ 369 w 2495"/>
                <a:gd name="T21" fmla="*/ 1961 h 2494"/>
                <a:gd name="T22" fmla="*/ 543 w 2495"/>
                <a:gd name="T23" fmla="*/ 2133 h 2494"/>
                <a:gd name="T24" fmla="*/ 736 w 2495"/>
                <a:gd name="T25" fmla="*/ 2257 h 2494"/>
                <a:gd name="T26" fmla="*/ 946 w 2495"/>
                <a:gd name="T27" fmla="*/ 2339 h 2494"/>
                <a:gd name="T28" fmla="*/ 1170 w 2495"/>
                <a:gd name="T29" fmla="*/ 2377 h 2494"/>
                <a:gd name="T30" fmla="*/ 1405 w 2495"/>
                <a:gd name="T31" fmla="*/ 2369 h 2494"/>
                <a:gd name="T32" fmla="*/ 1632 w 2495"/>
                <a:gd name="T33" fmla="*/ 2312 h 2494"/>
                <a:gd name="T34" fmla="*/ 1842 w 2495"/>
                <a:gd name="T35" fmla="*/ 2212 h 2494"/>
                <a:gd name="T36" fmla="*/ 2027 w 2495"/>
                <a:gd name="T37" fmla="*/ 2069 h 2494"/>
                <a:gd name="T38" fmla="*/ 2182 w 2495"/>
                <a:gd name="T39" fmla="*/ 1886 h 2494"/>
                <a:gd name="T40" fmla="*/ 2297 w 2495"/>
                <a:gd name="T41" fmla="*/ 1673 h 2494"/>
                <a:gd name="T42" fmla="*/ 2363 w 2495"/>
                <a:gd name="T43" fmla="*/ 1443 h 2494"/>
                <a:gd name="T44" fmla="*/ 2379 w 2495"/>
                <a:gd name="T45" fmla="*/ 1201 h 2494"/>
                <a:gd name="T46" fmla="*/ 2344 w 2495"/>
                <a:gd name="T47" fmla="*/ 959 h 2494"/>
                <a:gd name="T48" fmla="*/ 2258 w 2495"/>
                <a:gd name="T49" fmla="*/ 734 h 2494"/>
                <a:gd name="T50" fmla="*/ 2127 w 2495"/>
                <a:gd name="T51" fmla="*/ 533 h 2494"/>
                <a:gd name="T52" fmla="*/ 1953 w 2495"/>
                <a:gd name="T53" fmla="*/ 361 h 2494"/>
                <a:gd name="T54" fmla="*/ 1760 w 2495"/>
                <a:gd name="T55" fmla="*/ 237 h 2494"/>
                <a:gd name="T56" fmla="*/ 1550 w 2495"/>
                <a:gd name="T57" fmla="*/ 156 h 2494"/>
                <a:gd name="T58" fmla="*/ 1325 w 2495"/>
                <a:gd name="T59" fmla="*/ 118 h 2494"/>
                <a:gd name="T60" fmla="*/ 1334 w 2495"/>
                <a:gd name="T61" fmla="*/ 3 h 2494"/>
                <a:gd name="T62" fmla="*/ 1580 w 2495"/>
                <a:gd name="T63" fmla="*/ 44 h 2494"/>
                <a:gd name="T64" fmla="*/ 1812 w 2495"/>
                <a:gd name="T65" fmla="*/ 134 h 2494"/>
                <a:gd name="T66" fmla="*/ 2024 w 2495"/>
                <a:gd name="T67" fmla="*/ 271 h 2494"/>
                <a:gd name="T68" fmla="*/ 2201 w 2495"/>
                <a:gd name="T69" fmla="*/ 443 h 2494"/>
                <a:gd name="T70" fmla="*/ 2339 w 2495"/>
                <a:gd name="T71" fmla="*/ 643 h 2494"/>
                <a:gd name="T72" fmla="*/ 2436 w 2495"/>
                <a:gd name="T73" fmla="*/ 865 h 2494"/>
                <a:gd name="T74" fmla="*/ 2487 w 2495"/>
                <a:gd name="T75" fmla="*/ 1107 h 2494"/>
                <a:gd name="T76" fmla="*/ 2491 w 2495"/>
                <a:gd name="T77" fmla="*/ 1353 h 2494"/>
                <a:gd name="T78" fmla="*/ 2447 w 2495"/>
                <a:gd name="T79" fmla="*/ 1592 h 2494"/>
                <a:gd name="T80" fmla="*/ 2358 w 2495"/>
                <a:gd name="T81" fmla="*/ 1817 h 2494"/>
                <a:gd name="T82" fmla="*/ 2224 w 2495"/>
                <a:gd name="T83" fmla="*/ 2024 h 2494"/>
                <a:gd name="T84" fmla="*/ 2056 w 2495"/>
                <a:gd name="T85" fmla="*/ 2198 h 2494"/>
                <a:gd name="T86" fmla="*/ 1860 w 2495"/>
                <a:gd name="T87" fmla="*/ 2334 h 2494"/>
                <a:gd name="T88" fmla="*/ 1643 w 2495"/>
                <a:gd name="T89" fmla="*/ 2430 h 2494"/>
                <a:gd name="T90" fmla="*/ 1409 w 2495"/>
                <a:gd name="T91" fmla="*/ 2484 h 2494"/>
                <a:gd name="T92" fmla="*/ 1162 w 2495"/>
                <a:gd name="T93" fmla="*/ 2491 h 2494"/>
                <a:gd name="T94" fmla="*/ 915 w 2495"/>
                <a:gd name="T95" fmla="*/ 2450 h 2494"/>
                <a:gd name="T96" fmla="*/ 683 w 2495"/>
                <a:gd name="T97" fmla="*/ 2360 h 2494"/>
                <a:gd name="T98" fmla="*/ 471 w 2495"/>
                <a:gd name="T99" fmla="*/ 2223 h 2494"/>
                <a:gd name="T100" fmla="*/ 294 w 2495"/>
                <a:gd name="T101" fmla="*/ 2051 h 2494"/>
                <a:gd name="T102" fmla="*/ 156 w 2495"/>
                <a:gd name="T103" fmla="*/ 1851 h 2494"/>
                <a:gd name="T104" fmla="*/ 60 w 2495"/>
                <a:gd name="T105" fmla="*/ 1629 h 2494"/>
                <a:gd name="T106" fmla="*/ 9 w 2495"/>
                <a:gd name="T107" fmla="*/ 1388 h 2494"/>
                <a:gd name="T108" fmla="*/ 5 w 2495"/>
                <a:gd name="T109" fmla="*/ 1141 h 2494"/>
                <a:gd name="T110" fmla="*/ 49 w 2495"/>
                <a:gd name="T111" fmla="*/ 902 h 2494"/>
                <a:gd name="T112" fmla="*/ 138 w 2495"/>
                <a:gd name="T113" fmla="*/ 677 h 2494"/>
                <a:gd name="T114" fmla="*/ 272 w 2495"/>
                <a:gd name="T115" fmla="*/ 470 h 2494"/>
                <a:gd name="T116" fmla="*/ 440 w 2495"/>
                <a:gd name="T117" fmla="*/ 296 h 2494"/>
                <a:gd name="T118" fmla="*/ 635 w 2495"/>
                <a:gd name="T119" fmla="*/ 160 h 2494"/>
                <a:gd name="T120" fmla="*/ 853 w 2495"/>
                <a:gd name="T121" fmla="*/ 64 h 2494"/>
                <a:gd name="T122" fmla="*/ 1087 w 2495"/>
                <a:gd name="T123" fmla="*/ 10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95" h="2494">
                  <a:moveTo>
                    <a:pt x="1249" y="115"/>
                  </a:moveTo>
                  <a:lnTo>
                    <a:pt x="1169" y="118"/>
                  </a:lnTo>
                  <a:lnTo>
                    <a:pt x="1091" y="126"/>
                  </a:lnTo>
                  <a:lnTo>
                    <a:pt x="1013" y="139"/>
                  </a:lnTo>
                  <a:lnTo>
                    <a:pt x="937" y="158"/>
                  </a:lnTo>
                  <a:lnTo>
                    <a:pt x="864" y="182"/>
                  </a:lnTo>
                  <a:lnTo>
                    <a:pt x="791" y="210"/>
                  </a:lnTo>
                  <a:lnTo>
                    <a:pt x="721" y="244"/>
                  </a:lnTo>
                  <a:lnTo>
                    <a:pt x="654" y="282"/>
                  </a:lnTo>
                  <a:lnTo>
                    <a:pt x="589" y="325"/>
                  </a:lnTo>
                  <a:lnTo>
                    <a:pt x="527" y="374"/>
                  </a:lnTo>
                  <a:lnTo>
                    <a:pt x="469" y="425"/>
                  </a:lnTo>
                  <a:lnTo>
                    <a:pt x="414" y="481"/>
                  </a:lnTo>
                  <a:lnTo>
                    <a:pt x="362" y="542"/>
                  </a:lnTo>
                  <a:lnTo>
                    <a:pt x="314" y="608"/>
                  </a:lnTo>
                  <a:lnTo>
                    <a:pt x="270" y="677"/>
                  </a:lnTo>
                  <a:lnTo>
                    <a:pt x="231" y="747"/>
                  </a:lnTo>
                  <a:lnTo>
                    <a:pt x="198" y="821"/>
                  </a:lnTo>
                  <a:lnTo>
                    <a:pt x="171" y="896"/>
                  </a:lnTo>
                  <a:lnTo>
                    <a:pt x="149" y="974"/>
                  </a:lnTo>
                  <a:lnTo>
                    <a:pt x="132" y="1052"/>
                  </a:lnTo>
                  <a:lnTo>
                    <a:pt x="121" y="1132"/>
                  </a:lnTo>
                  <a:lnTo>
                    <a:pt x="116" y="1212"/>
                  </a:lnTo>
                  <a:lnTo>
                    <a:pt x="117" y="1293"/>
                  </a:lnTo>
                  <a:lnTo>
                    <a:pt x="123" y="1375"/>
                  </a:lnTo>
                  <a:lnTo>
                    <a:pt x="136" y="1456"/>
                  </a:lnTo>
                  <a:lnTo>
                    <a:pt x="152" y="1535"/>
                  </a:lnTo>
                  <a:lnTo>
                    <a:pt x="176" y="1613"/>
                  </a:lnTo>
                  <a:lnTo>
                    <a:pt x="205" y="1688"/>
                  </a:lnTo>
                  <a:lnTo>
                    <a:pt x="238" y="1760"/>
                  </a:lnTo>
                  <a:lnTo>
                    <a:pt x="277" y="1830"/>
                  </a:lnTo>
                  <a:lnTo>
                    <a:pt x="321" y="1897"/>
                  </a:lnTo>
                  <a:lnTo>
                    <a:pt x="369" y="1961"/>
                  </a:lnTo>
                  <a:lnTo>
                    <a:pt x="423" y="2022"/>
                  </a:lnTo>
                  <a:lnTo>
                    <a:pt x="480" y="2080"/>
                  </a:lnTo>
                  <a:lnTo>
                    <a:pt x="543" y="2133"/>
                  </a:lnTo>
                  <a:lnTo>
                    <a:pt x="605" y="2179"/>
                  </a:lnTo>
                  <a:lnTo>
                    <a:pt x="669" y="2220"/>
                  </a:lnTo>
                  <a:lnTo>
                    <a:pt x="736" y="2257"/>
                  </a:lnTo>
                  <a:lnTo>
                    <a:pt x="804" y="2289"/>
                  </a:lnTo>
                  <a:lnTo>
                    <a:pt x="874" y="2316"/>
                  </a:lnTo>
                  <a:lnTo>
                    <a:pt x="946" y="2339"/>
                  </a:lnTo>
                  <a:lnTo>
                    <a:pt x="1020" y="2356"/>
                  </a:lnTo>
                  <a:lnTo>
                    <a:pt x="1094" y="2369"/>
                  </a:lnTo>
                  <a:lnTo>
                    <a:pt x="1170" y="2377"/>
                  </a:lnTo>
                  <a:lnTo>
                    <a:pt x="1247" y="2379"/>
                  </a:lnTo>
                  <a:lnTo>
                    <a:pt x="1326" y="2376"/>
                  </a:lnTo>
                  <a:lnTo>
                    <a:pt x="1405" y="2369"/>
                  </a:lnTo>
                  <a:lnTo>
                    <a:pt x="1483" y="2355"/>
                  </a:lnTo>
                  <a:lnTo>
                    <a:pt x="1559" y="2336"/>
                  </a:lnTo>
                  <a:lnTo>
                    <a:pt x="1632" y="2312"/>
                  </a:lnTo>
                  <a:lnTo>
                    <a:pt x="1705" y="2284"/>
                  </a:lnTo>
                  <a:lnTo>
                    <a:pt x="1775" y="2250"/>
                  </a:lnTo>
                  <a:lnTo>
                    <a:pt x="1842" y="2212"/>
                  </a:lnTo>
                  <a:lnTo>
                    <a:pt x="1907" y="2169"/>
                  </a:lnTo>
                  <a:lnTo>
                    <a:pt x="1969" y="2120"/>
                  </a:lnTo>
                  <a:lnTo>
                    <a:pt x="2027" y="2069"/>
                  </a:lnTo>
                  <a:lnTo>
                    <a:pt x="2083" y="2013"/>
                  </a:lnTo>
                  <a:lnTo>
                    <a:pt x="2134" y="1952"/>
                  </a:lnTo>
                  <a:lnTo>
                    <a:pt x="2182" y="1886"/>
                  </a:lnTo>
                  <a:lnTo>
                    <a:pt x="2226" y="1818"/>
                  </a:lnTo>
                  <a:lnTo>
                    <a:pt x="2265" y="1747"/>
                  </a:lnTo>
                  <a:lnTo>
                    <a:pt x="2297" y="1673"/>
                  </a:lnTo>
                  <a:lnTo>
                    <a:pt x="2325" y="1598"/>
                  </a:lnTo>
                  <a:lnTo>
                    <a:pt x="2347" y="1520"/>
                  </a:lnTo>
                  <a:lnTo>
                    <a:pt x="2363" y="1443"/>
                  </a:lnTo>
                  <a:lnTo>
                    <a:pt x="2375" y="1363"/>
                  </a:lnTo>
                  <a:lnTo>
                    <a:pt x="2380" y="1283"/>
                  </a:lnTo>
                  <a:lnTo>
                    <a:pt x="2379" y="1201"/>
                  </a:lnTo>
                  <a:lnTo>
                    <a:pt x="2373" y="1119"/>
                  </a:lnTo>
                  <a:lnTo>
                    <a:pt x="2361" y="1038"/>
                  </a:lnTo>
                  <a:lnTo>
                    <a:pt x="2344" y="959"/>
                  </a:lnTo>
                  <a:lnTo>
                    <a:pt x="2319" y="882"/>
                  </a:lnTo>
                  <a:lnTo>
                    <a:pt x="2291" y="806"/>
                  </a:lnTo>
                  <a:lnTo>
                    <a:pt x="2258" y="734"/>
                  </a:lnTo>
                  <a:lnTo>
                    <a:pt x="2219" y="664"/>
                  </a:lnTo>
                  <a:lnTo>
                    <a:pt x="2175" y="597"/>
                  </a:lnTo>
                  <a:lnTo>
                    <a:pt x="2127" y="533"/>
                  </a:lnTo>
                  <a:lnTo>
                    <a:pt x="2073" y="472"/>
                  </a:lnTo>
                  <a:lnTo>
                    <a:pt x="2016" y="414"/>
                  </a:lnTo>
                  <a:lnTo>
                    <a:pt x="1953" y="361"/>
                  </a:lnTo>
                  <a:lnTo>
                    <a:pt x="1891" y="315"/>
                  </a:lnTo>
                  <a:lnTo>
                    <a:pt x="1827" y="274"/>
                  </a:lnTo>
                  <a:lnTo>
                    <a:pt x="1760" y="237"/>
                  </a:lnTo>
                  <a:lnTo>
                    <a:pt x="1692" y="205"/>
                  </a:lnTo>
                  <a:lnTo>
                    <a:pt x="1622" y="178"/>
                  </a:lnTo>
                  <a:lnTo>
                    <a:pt x="1550" y="156"/>
                  </a:lnTo>
                  <a:lnTo>
                    <a:pt x="1476" y="138"/>
                  </a:lnTo>
                  <a:lnTo>
                    <a:pt x="1402" y="125"/>
                  </a:lnTo>
                  <a:lnTo>
                    <a:pt x="1325" y="118"/>
                  </a:lnTo>
                  <a:lnTo>
                    <a:pt x="1249" y="115"/>
                  </a:lnTo>
                  <a:close/>
                  <a:moveTo>
                    <a:pt x="1249" y="0"/>
                  </a:moveTo>
                  <a:lnTo>
                    <a:pt x="1334" y="3"/>
                  </a:lnTo>
                  <a:lnTo>
                    <a:pt x="1418" y="11"/>
                  </a:lnTo>
                  <a:lnTo>
                    <a:pt x="1499" y="25"/>
                  </a:lnTo>
                  <a:lnTo>
                    <a:pt x="1580" y="44"/>
                  </a:lnTo>
                  <a:lnTo>
                    <a:pt x="1660" y="69"/>
                  </a:lnTo>
                  <a:lnTo>
                    <a:pt x="1737" y="99"/>
                  </a:lnTo>
                  <a:lnTo>
                    <a:pt x="1812" y="134"/>
                  </a:lnTo>
                  <a:lnTo>
                    <a:pt x="1886" y="175"/>
                  </a:lnTo>
                  <a:lnTo>
                    <a:pt x="1956" y="221"/>
                  </a:lnTo>
                  <a:lnTo>
                    <a:pt x="2024" y="271"/>
                  </a:lnTo>
                  <a:lnTo>
                    <a:pt x="2088" y="324"/>
                  </a:lnTo>
                  <a:lnTo>
                    <a:pt x="2147" y="382"/>
                  </a:lnTo>
                  <a:lnTo>
                    <a:pt x="2201" y="443"/>
                  </a:lnTo>
                  <a:lnTo>
                    <a:pt x="2252" y="507"/>
                  </a:lnTo>
                  <a:lnTo>
                    <a:pt x="2299" y="573"/>
                  </a:lnTo>
                  <a:lnTo>
                    <a:pt x="2339" y="643"/>
                  </a:lnTo>
                  <a:lnTo>
                    <a:pt x="2376" y="714"/>
                  </a:lnTo>
                  <a:lnTo>
                    <a:pt x="2408" y="788"/>
                  </a:lnTo>
                  <a:lnTo>
                    <a:pt x="2436" y="865"/>
                  </a:lnTo>
                  <a:lnTo>
                    <a:pt x="2458" y="943"/>
                  </a:lnTo>
                  <a:lnTo>
                    <a:pt x="2476" y="1024"/>
                  </a:lnTo>
                  <a:lnTo>
                    <a:pt x="2487" y="1107"/>
                  </a:lnTo>
                  <a:lnTo>
                    <a:pt x="2494" y="1188"/>
                  </a:lnTo>
                  <a:lnTo>
                    <a:pt x="2495" y="1271"/>
                  </a:lnTo>
                  <a:lnTo>
                    <a:pt x="2491" y="1353"/>
                  </a:lnTo>
                  <a:lnTo>
                    <a:pt x="2482" y="1433"/>
                  </a:lnTo>
                  <a:lnTo>
                    <a:pt x="2467" y="1513"/>
                  </a:lnTo>
                  <a:lnTo>
                    <a:pt x="2447" y="1592"/>
                  </a:lnTo>
                  <a:lnTo>
                    <a:pt x="2423" y="1668"/>
                  </a:lnTo>
                  <a:lnTo>
                    <a:pt x="2393" y="1743"/>
                  </a:lnTo>
                  <a:lnTo>
                    <a:pt x="2358" y="1817"/>
                  </a:lnTo>
                  <a:lnTo>
                    <a:pt x="2318" y="1888"/>
                  </a:lnTo>
                  <a:lnTo>
                    <a:pt x="2273" y="1957"/>
                  </a:lnTo>
                  <a:lnTo>
                    <a:pt x="2224" y="2024"/>
                  </a:lnTo>
                  <a:lnTo>
                    <a:pt x="2171" y="2086"/>
                  </a:lnTo>
                  <a:lnTo>
                    <a:pt x="2115" y="2143"/>
                  </a:lnTo>
                  <a:lnTo>
                    <a:pt x="2056" y="2198"/>
                  </a:lnTo>
                  <a:lnTo>
                    <a:pt x="1994" y="2247"/>
                  </a:lnTo>
                  <a:lnTo>
                    <a:pt x="1928" y="2293"/>
                  </a:lnTo>
                  <a:lnTo>
                    <a:pt x="1860" y="2334"/>
                  </a:lnTo>
                  <a:lnTo>
                    <a:pt x="1789" y="2371"/>
                  </a:lnTo>
                  <a:lnTo>
                    <a:pt x="1717" y="2403"/>
                  </a:lnTo>
                  <a:lnTo>
                    <a:pt x="1643" y="2430"/>
                  </a:lnTo>
                  <a:lnTo>
                    <a:pt x="1566" y="2453"/>
                  </a:lnTo>
                  <a:lnTo>
                    <a:pt x="1489" y="2471"/>
                  </a:lnTo>
                  <a:lnTo>
                    <a:pt x="1409" y="2484"/>
                  </a:lnTo>
                  <a:lnTo>
                    <a:pt x="1329" y="2491"/>
                  </a:lnTo>
                  <a:lnTo>
                    <a:pt x="1247" y="2494"/>
                  </a:lnTo>
                  <a:lnTo>
                    <a:pt x="1162" y="2491"/>
                  </a:lnTo>
                  <a:lnTo>
                    <a:pt x="1078" y="2483"/>
                  </a:lnTo>
                  <a:lnTo>
                    <a:pt x="997" y="2469"/>
                  </a:lnTo>
                  <a:lnTo>
                    <a:pt x="915" y="2450"/>
                  </a:lnTo>
                  <a:lnTo>
                    <a:pt x="836" y="2425"/>
                  </a:lnTo>
                  <a:lnTo>
                    <a:pt x="759" y="2395"/>
                  </a:lnTo>
                  <a:lnTo>
                    <a:pt x="683" y="2360"/>
                  </a:lnTo>
                  <a:lnTo>
                    <a:pt x="610" y="2319"/>
                  </a:lnTo>
                  <a:lnTo>
                    <a:pt x="540" y="2273"/>
                  </a:lnTo>
                  <a:lnTo>
                    <a:pt x="471" y="2223"/>
                  </a:lnTo>
                  <a:lnTo>
                    <a:pt x="408" y="2170"/>
                  </a:lnTo>
                  <a:lnTo>
                    <a:pt x="349" y="2112"/>
                  </a:lnTo>
                  <a:lnTo>
                    <a:pt x="294" y="2051"/>
                  </a:lnTo>
                  <a:lnTo>
                    <a:pt x="243" y="1987"/>
                  </a:lnTo>
                  <a:lnTo>
                    <a:pt x="197" y="1921"/>
                  </a:lnTo>
                  <a:lnTo>
                    <a:pt x="156" y="1851"/>
                  </a:lnTo>
                  <a:lnTo>
                    <a:pt x="120" y="1780"/>
                  </a:lnTo>
                  <a:lnTo>
                    <a:pt x="87" y="1706"/>
                  </a:lnTo>
                  <a:lnTo>
                    <a:pt x="60" y="1629"/>
                  </a:lnTo>
                  <a:lnTo>
                    <a:pt x="38" y="1551"/>
                  </a:lnTo>
                  <a:lnTo>
                    <a:pt x="20" y="1470"/>
                  </a:lnTo>
                  <a:lnTo>
                    <a:pt x="9" y="1388"/>
                  </a:lnTo>
                  <a:lnTo>
                    <a:pt x="1" y="1306"/>
                  </a:lnTo>
                  <a:lnTo>
                    <a:pt x="0" y="1223"/>
                  </a:lnTo>
                  <a:lnTo>
                    <a:pt x="5" y="1141"/>
                  </a:lnTo>
                  <a:lnTo>
                    <a:pt x="14" y="1061"/>
                  </a:lnTo>
                  <a:lnTo>
                    <a:pt x="29" y="981"/>
                  </a:lnTo>
                  <a:lnTo>
                    <a:pt x="49" y="902"/>
                  </a:lnTo>
                  <a:lnTo>
                    <a:pt x="73" y="826"/>
                  </a:lnTo>
                  <a:lnTo>
                    <a:pt x="103" y="751"/>
                  </a:lnTo>
                  <a:lnTo>
                    <a:pt x="138" y="677"/>
                  </a:lnTo>
                  <a:lnTo>
                    <a:pt x="177" y="606"/>
                  </a:lnTo>
                  <a:lnTo>
                    <a:pt x="222" y="537"/>
                  </a:lnTo>
                  <a:lnTo>
                    <a:pt x="272" y="470"/>
                  </a:lnTo>
                  <a:lnTo>
                    <a:pt x="324" y="408"/>
                  </a:lnTo>
                  <a:lnTo>
                    <a:pt x="381" y="351"/>
                  </a:lnTo>
                  <a:lnTo>
                    <a:pt x="440" y="296"/>
                  </a:lnTo>
                  <a:lnTo>
                    <a:pt x="502" y="246"/>
                  </a:lnTo>
                  <a:lnTo>
                    <a:pt x="568" y="201"/>
                  </a:lnTo>
                  <a:lnTo>
                    <a:pt x="635" y="160"/>
                  </a:lnTo>
                  <a:lnTo>
                    <a:pt x="706" y="123"/>
                  </a:lnTo>
                  <a:lnTo>
                    <a:pt x="779" y="91"/>
                  </a:lnTo>
                  <a:lnTo>
                    <a:pt x="853" y="64"/>
                  </a:lnTo>
                  <a:lnTo>
                    <a:pt x="929" y="41"/>
                  </a:lnTo>
                  <a:lnTo>
                    <a:pt x="1007" y="23"/>
                  </a:lnTo>
                  <a:lnTo>
                    <a:pt x="1087" y="10"/>
                  </a:lnTo>
                  <a:lnTo>
                    <a:pt x="1167" y="3"/>
                  </a:lnTo>
                  <a:lnTo>
                    <a:pt x="1249"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46" name="Freeform 29"/>
            <p:cNvSpPr/>
            <p:nvPr/>
          </p:nvSpPr>
          <p:spPr bwMode="auto">
            <a:xfrm>
              <a:off x="5177" y="-778"/>
              <a:ext cx="180" cy="197"/>
            </a:xfrm>
            <a:custGeom>
              <a:avLst/>
              <a:gdLst>
                <a:gd name="T0" fmla="*/ 1082 w 1623"/>
                <a:gd name="T1" fmla="*/ 5 h 1771"/>
                <a:gd name="T2" fmla="*/ 1219 w 1623"/>
                <a:gd name="T3" fmla="*/ 28 h 1771"/>
                <a:gd name="T4" fmla="*/ 1352 w 1623"/>
                <a:gd name="T5" fmla="*/ 71 h 1771"/>
                <a:gd name="T6" fmla="*/ 1481 w 1623"/>
                <a:gd name="T7" fmla="*/ 132 h 1771"/>
                <a:gd name="T8" fmla="*/ 1602 w 1623"/>
                <a:gd name="T9" fmla="*/ 215 h 1771"/>
                <a:gd name="T10" fmla="*/ 1620 w 1623"/>
                <a:gd name="T11" fmla="*/ 239 h 1771"/>
                <a:gd name="T12" fmla="*/ 1623 w 1623"/>
                <a:gd name="T13" fmla="*/ 268 h 1771"/>
                <a:gd name="T14" fmla="*/ 1611 w 1623"/>
                <a:gd name="T15" fmla="*/ 296 h 1771"/>
                <a:gd name="T16" fmla="*/ 1587 w 1623"/>
                <a:gd name="T17" fmla="*/ 314 h 1771"/>
                <a:gd name="T18" fmla="*/ 1558 w 1623"/>
                <a:gd name="T19" fmla="*/ 317 h 1771"/>
                <a:gd name="T20" fmla="*/ 1529 w 1623"/>
                <a:gd name="T21" fmla="*/ 305 h 1771"/>
                <a:gd name="T22" fmla="*/ 1418 w 1623"/>
                <a:gd name="T23" fmla="*/ 229 h 1771"/>
                <a:gd name="T24" fmla="*/ 1299 w 1623"/>
                <a:gd name="T25" fmla="*/ 173 h 1771"/>
                <a:gd name="T26" fmla="*/ 1174 w 1623"/>
                <a:gd name="T27" fmla="*/ 136 h 1771"/>
                <a:gd name="T28" fmla="*/ 1048 w 1623"/>
                <a:gd name="T29" fmla="*/ 118 h 1771"/>
                <a:gd name="T30" fmla="*/ 920 w 1623"/>
                <a:gd name="T31" fmla="*/ 118 h 1771"/>
                <a:gd name="T32" fmla="*/ 794 w 1623"/>
                <a:gd name="T33" fmla="*/ 138 h 1771"/>
                <a:gd name="T34" fmla="*/ 672 w 1623"/>
                <a:gd name="T35" fmla="*/ 174 h 1771"/>
                <a:gd name="T36" fmla="*/ 555 w 1623"/>
                <a:gd name="T37" fmla="*/ 230 h 1771"/>
                <a:gd name="T38" fmla="*/ 446 w 1623"/>
                <a:gd name="T39" fmla="*/ 302 h 1771"/>
                <a:gd name="T40" fmla="*/ 349 w 1623"/>
                <a:gd name="T41" fmla="*/ 392 h 1771"/>
                <a:gd name="T42" fmla="*/ 263 w 1623"/>
                <a:gd name="T43" fmla="*/ 500 h 1771"/>
                <a:gd name="T44" fmla="*/ 196 w 1623"/>
                <a:gd name="T45" fmla="*/ 619 h 1771"/>
                <a:gd name="T46" fmla="*/ 148 w 1623"/>
                <a:gd name="T47" fmla="*/ 746 h 1771"/>
                <a:gd name="T48" fmla="*/ 121 w 1623"/>
                <a:gd name="T49" fmla="*/ 879 h 1771"/>
                <a:gd name="T50" fmla="*/ 115 w 1623"/>
                <a:gd name="T51" fmla="*/ 1016 h 1771"/>
                <a:gd name="T52" fmla="*/ 131 w 1623"/>
                <a:gd name="T53" fmla="*/ 1155 h 1771"/>
                <a:gd name="T54" fmla="*/ 168 w 1623"/>
                <a:gd name="T55" fmla="*/ 1287 h 1771"/>
                <a:gd name="T56" fmla="*/ 223 w 1623"/>
                <a:gd name="T57" fmla="*/ 1410 h 1771"/>
                <a:gd name="T58" fmla="*/ 299 w 1623"/>
                <a:gd name="T59" fmla="*/ 1523 h 1771"/>
                <a:gd name="T60" fmla="*/ 391 w 1623"/>
                <a:gd name="T61" fmla="*/ 1624 h 1771"/>
                <a:gd name="T62" fmla="*/ 455 w 1623"/>
                <a:gd name="T63" fmla="*/ 1680 h 1771"/>
                <a:gd name="T64" fmla="*/ 465 w 1623"/>
                <a:gd name="T65" fmla="*/ 1708 h 1771"/>
                <a:gd name="T66" fmla="*/ 461 w 1623"/>
                <a:gd name="T67" fmla="*/ 1737 h 1771"/>
                <a:gd name="T68" fmla="*/ 443 w 1623"/>
                <a:gd name="T69" fmla="*/ 1760 h 1771"/>
                <a:gd name="T70" fmla="*/ 420 w 1623"/>
                <a:gd name="T71" fmla="*/ 1770 h 1771"/>
                <a:gd name="T72" fmla="*/ 395 w 1623"/>
                <a:gd name="T73" fmla="*/ 1770 h 1771"/>
                <a:gd name="T74" fmla="*/ 372 w 1623"/>
                <a:gd name="T75" fmla="*/ 1760 h 1771"/>
                <a:gd name="T76" fmla="*/ 267 w 1623"/>
                <a:gd name="T77" fmla="*/ 1664 h 1771"/>
                <a:gd name="T78" fmla="*/ 178 w 1623"/>
                <a:gd name="T79" fmla="*/ 1555 h 1771"/>
                <a:gd name="T80" fmla="*/ 106 w 1623"/>
                <a:gd name="T81" fmla="*/ 1435 h 1771"/>
                <a:gd name="T82" fmla="*/ 53 w 1623"/>
                <a:gd name="T83" fmla="*/ 1306 h 1771"/>
                <a:gd name="T84" fmla="*/ 17 w 1623"/>
                <a:gd name="T85" fmla="*/ 1169 h 1771"/>
                <a:gd name="T86" fmla="*/ 0 w 1623"/>
                <a:gd name="T87" fmla="*/ 1027 h 1771"/>
                <a:gd name="T88" fmla="*/ 4 w 1623"/>
                <a:gd name="T89" fmla="*/ 886 h 1771"/>
                <a:gd name="T90" fmla="*/ 28 w 1623"/>
                <a:gd name="T91" fmla="*/ 748 h 1771"/>
                <a:gd name="T92" fmla="*/ 71 w 1623"/>
                <a:gd name="T93" fmla="*/ 615 h 1771"/>
                <a:gd name="T94" fmla="*/ 134 w 1623"/>
                <a:gd name="T95" fmla="*/ 490 h 1771"/>
                <a:gd name="T96" fmla="*/ 215 w 1623"/>
                <a:gd name="T97" fmla="*/ 372 h 1771"/>
                <a:gd name="T98" fmla="*/ 313 w 1623"/>
                <a:gd name="T99" fmla="*/ 265 h 1771"/>
                <a:gd name="T100" fmla="*/ 424 w 1623"/>
                <a:gd name="T101" fmla="*/ 175 h 1771"/>
                <a:gd name="T102" fmla="*/ 545 w 1623"/>
                <a:gd name="T103" fmla="*/ 104 h 1771"/>
                <a:gd name="T104" fmla="*/ 674 w 1623"/>
                <a:gd name="T105" fmla="*/ 52 h 1771"/>
                <a:gd name="T106" fmla="*/ 807 w 1623"/>
                <a:gd name="T107" fmla="*/ 17 h 1771"/>
                <a:gd name="T108" fmla="*/ 944 w 1623"/>
                <a:gd name="T109" fmla="*/ 2 h 1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3" h="1771">
                  <a:moveTo>
                    <a:pt x="1013" y="0"/>
                  </a:moveTo>
                  <a:lnTo>
                    <a:pt x="1082" y="5"/>
                  </a:lnTo>
                  <a:lnTo>
                    <a:pt x="1150" y="14"/>
                  </a:lnTo>
                  <a:lnTo>
                    <a:pt x="1219" y="28"/>
                  </a:lnTo>
                  <a:lnTo>
                    <a:pt x="1286" y="47"/>
                  </a:lnTo>
                  <a:lnTo>
                    <a:pt x="1352" y="71"/>
                  </a:lnTo>
                  <a:lnTo>
                    <a:pt x="1417" y="99"/>
                  </a:lnTo>
                  <a:lnTo>
                    <a:pt x="1481" y="132"/>
                  </a:lnTo>
                  <a:lnTo>
                    <a:pt x="1542" y="171"/>
                  </a:lnTo>
                  <a:lnTo>
                    <a:pt x="1602" y="215"/>
                  </a:lnTo>
                  <a:lnTo>
                    <a:pt x="1612" y="226"/>
                  </a:lnTo>
                  <a:lnTo>
                    <a:pt x="1620" y="239"/>
                  </a:lnTo>
                  <a:lnTo>
                    <a:pt x="1623" y="253"/>
                  </a:lnTo>
                  <a:lnTo>
                    <a:pt x="1623" y="268"/>
                  </a:lnTo>
                  <a:lnTo>
                    <a:pt x="1619" y="282"/>
                  </a:lnTo>
                  <a:lnTo>
                    <a:pt x="1611" y="296"/>
                  </a:lnTo>
                  <a:lnTo>
                    <a:pt x="1600" y="306"/>
                  </a:lnTo>
                  <a:lnTo>
                    <a:pt x="1587" y="314"/>
                  </a:lnTo>
                  <a:lnTo>
                    <a:pt x="1572" y="317"/>
                  </a:lnTo>
                  <a:lnTo>
                    <a:pt x="1558" y="317"/>
                  </a:lnTo>
                  <a:lnTo>
                    <a:pt x="1543" y="313"/>
                  </a:lnTo>
                  <a:lnTo>
                    <a:pt x="1529" y="305"/>
                  </a:lnTo>
                  <a:lnTo>
                    <a:pt x="1475" y="264"/>
                  </a:lnTo>
                  <a:lnTo>
                    <a:pt x="1418" y="229"/>
                  </a:lnTo>
                  <a:lnTo>
                    <a:pt x="1359" y="198"/>
                  </a:lnTo>
                  <a:lnTo>
                    <a:pt x="1299" y="173"/>
                  </a:lnTo>
                  <a:lnTo>
                    <a:pt x="1237" y="152"/>
                  </a:lnTo>
                  <a:lnTo>
                    <a:pt x="1174" y="136"/>
                  </a:lnTo>
                  <a:lnTo>
                    <a:pt x="1112" y="124"/>
                  </a:lnTo>
                  <a:lnTo>
                    <a:pt x="1048" y="118"/>
                  </a:lnTo>
                  <a:lnTo>
                    <a:pt x="984" y="116"/>
                  </a:lnTo>
                  <a:lnTo>
                    <a:pt x="920" y="118"/>
                  </a:lnTo>
                  <a:lnTo>
                    <a:pt x="857" y="125"/>
                  </a:lnTo>
                  <a:lnTo>
                    <a:pt x="794" y="138"/>
                  </a:lnTo>
                  <a:lnTo>
                    <a:pt x="732" y="153"/>
                  </a:lnTo>
                  <a:lnTo>
                    <a:pt x="672" y="174"/>
                  </a:lnTo>
                  <a:lnTo>
                    <a:pt x="613" y="199"/>
                  </a:lnTo>
                  <a:lnTo>
                    <a:pt x="555" y="230"/>
                  </a:lnTo>
                  <a:lnTo>
                    <a:pt x="500" y="263"/>
                  </a:lnTo>
                  <a:lnTo>
                    <a:pt x="446" y="302"/>
                  </a:lnTo>
                  <a:lnTo>
                    <a:pt x="396" y="345"/>
                  </a:lnTo>
                  <a:lnTo>
                    <a:pt x="349" y="392"/>
                  </a:lnTo>
                  <a:lnTo>
                    <a:pt x="304" y="445"/>
                  </a:lnTo>
                  <a:lnTo>
                    <a:pt x="263" y="500"/>
                  </a:lnTo>
                  <a:lnTo>
                    <a:pt x="228" y="559"/>
                  </a:lnTo>
                  <a:lnTo>
                    <a:pt x="196" y="619"/>
                  </a:lnTo>
                  <a:lnTo>
                    <a:pt x="170" y="682"/>
                  </a:lnTo>
                  <a:lnTo>
                    <a:pt x="148" y="746"/>
                  </a:lnTo>
                  <a:lnTo>
                    <a:pt x="132" y="812"/>
                  </a:lnTo>
                  <a:lnTo>
                    <a:pt x="121" y="879"/>
                  </a:lnTo>
                  <a:lnTo>
                    <a:pt x="115" y="947"/>
                  </a:lnTo>
                  <a:lnTo>
                    <a:pt x="115" y="1016"/>
                  </a:lnTo>
                  <a:lnTo>
                    <a:pt x="121" y="1085"/>
                  </a:lnTo>
                  <a:lnTo>
                    <a:pt x="131" y="1155"/>
                  </a:lnTo>
                  <a:lnTo>
                    <a:pt x="147" y="1222"/>
                  </a:lnTo>
                  <a:lnTo>
                    <a:pt x="168" y="1287"/>
                  </a:lnTo>
                  <a:lnTo>
                    <a:pt x="193" y="1349"/>
                  </a:lnTo>
                  <a:lnTo>
                    <a:pt x="223" y="1410"/>
                  </a:lnTo>
                  <a:lnTo>
                    <a:pt x="259" y="1468"/>
                  </a:lnTo>
                  <a:lnTo>
                    <a:pt x="299" y="1523"/>
                  </a:lnTo>
                  <a:lnTo>
                    <a:pt x="343" y="1575"/>
                  </a:lnTo>
                  <a:lnTo>
                    <a:pt x="391" y="1624"/>
                  </a:lnTo>
                  <a:lnTo>
                    <a:pt x="444" y="1669"/>
                  </a:lnTo>
                  <a:lnTo>
                    <a:pt x="455" y="1680"/>
                  </a:lnTo>
                  <a:lnTo>
                    <a:pt x="462" y="1694"/>
                  </a:lnTo>
                  <a:lnTo>
                    <a:pt x="465" y="1708"/>
                  </a:lnTo>
                  <a:lnTo>
                    <a:pt x="465" y="1722"/>
                  </a:lnTo>
                  <a:lnTo>
                    <a:pt x="461" y="1737"/>
                  </a:lnTo>
                  <a:lnTo>
                    <a:pt x="453" y="1750"/>
                  </a:lnTo>
                  <a:lnTo>
                    <a:pt x="443" y="1760"/>
                  </a:lnTo>
                  <a:lnTo>
                    <a:pt x="433" y="1766"/>
                  </a:lnTo>
                  <a:lnTo>
                    <a:pt x="420" y="1770"/>
                  </a:lnTo>
                  <a:lnTo>
                    <a:pt x="408" y="1771"/>
                  </a:lnTo>
                  <a:lnTo>
                    <a:pt x="395" y="1770"/>
                  </a:lnTo>
                  <a:lnTo>
                    <a:pt x="384" y="1766"/>
                  </a:lnTo>
                  <a:lnTo>
                    <a:pt x="372" y="1760"/>
                  </a:lnTo>
                  <a:lnTo>
                    <a:pt x="318" y="1713"/>
                  </a:lnTo>
                  <a:lnTo>
                    <a:pt x="267" y="1664"/>
                  </a:lnTo>
                  <a:lnTo>
                    <a:pt x="221" y="1610"/>
                  </a:lnTo>
                  <a:lnTo>
                    <a:pt x="178" y="1555"/>
                  </a:lnTo>
                  <a:lnTo>
                    <a:pt x="141" y="1496"/>
                  </a:lnTo>
                  <a:lnTo>
                    <a:pt x="106" y="1435"/>
                  </a:lnTo>
                  <a:lnTo>
                    <a:pt x="77" y="1371"/>
                  </a:lnTo>
                  <a:lnTo>
                    <a:pt x="53" y="1306"/>
                  </a:lnTo>
                  <a:lnTo>
                    <a:pt x="32" y="1238"/>
                  </a:lnTo>
                  <a:lnTo>
                    <a:pt x="17" y="1169"/>
                  </a:lnTo>
                  <a:lnTo>
                    <a:pt x="5" y="1098"/>
                  </a:lnTo>
                  <a:lnTo>
                    <a:pt x="0" y="1027"/>
                  </a:lnTo>
                  <a:lnTo>
                    <a:pt x="0" y="957"/>
                  </a:lnTo>
                  <a:lnTo>
                    <a:pt x="4" y="886"/>
                  </a:lnTo>
                  <a:lnTo>
                    <a:pt x="14" y="816"/>
                  </a:lnTo>
                  <a:lnTo>
                    <a:pt x="28" y="748"/>
                  </a:lnTo>
                  <a:lnTo>
                    <a:pt x="47" y="681"/>
                  </a:lnTo>
                  <a:lnTo>
                    <a:pt x="71" y="615"/>
                  </a:lnTo>
                  <a:lnTo>
                    <a:pt x="101" y="551"/>
                  </a:lnTo>
                  <a:lnTo>
                    <a:pt x="134" y="490"/>
                  </a:lnTo>
                  <a:lnTo>
                    <a:pt x="172" y="430"/>
                  </a:lnTo>
                  <a:lnTo>
                    <a:pt x="215" y="372"/>
                  </a:lnTo>
                  <a:lnTo>
                    <a:pt x="262" y="317"/>
                  </a:lnTo>
                  <a:lnTo>
                    <a:pt x="313" y="265"/>
                  </a:lnTo>
                  <a:lnTo>
                    <a:pt x="368" y="218"/>
                  </a:lnTo>
                  <a:lnTo>
                    <a:pt x="424" y="175"/>
                  </a:lnTo>
                  <a:lnTo>
                    <a:pt x="484" y="138"/>
                  </a:lnTo>
                  <a:lnTo>
                    <a:pt x="545" y="104"/>
                  </a:lnTo>
                  <a:lnTo>
                    <a:pt x="609" y="76"/>
                  </a:lnTo>
                  <a:lnTo>
                    <a:pt x="674" y="52"/>
                  </a:lnTo>
                  <a:lnTo>
                    <a:pt x="740" y="32"/>
                  </a:lnTo>
                  <a:lnTo>
                    <a:pt x="807" y="17"/>
                  </a:lnTo>
                  <a:lnTo>
                    <a:pt x="875" y="7"/>
                  </a:lnTo>
                  <a:lnTo>
                    <a:pt x="944" y="2"/>
                  </a:lnTo>
                  <a:lnTo>
                    <a:pt x="1013"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47" name="Freeform 30"/>
            <p:cNvSpPr/>
            <p:nvPr/>
          </p:nvSpPr>
          <p:spPr bwMode="auto">
            <a:xfrm>
              <a:off x="5340" y="-610"/>
              <a:ext cx="34" cy="33"/>
            </a:xfrm>
            <a:custGeom>
              <a:avLst/>
              <a:gdLst>
                <a:gd name="T0" fmla="*/ 242 w 305"/>
                <a:gd name="T1" fmla="*/ 0 h 296"/>
                <a:gd name="T2" fmla="*/ 256 w 305"/>
                <a:gd name="T3" fmla="*/ 0 h 296"/>
                <a:gd name="T4" fmla="*/ 271 w 305"/>
                <a:gd name="T5" fmla="*/ 4 h 296"/>
                <a:gd name="T6" fmla="*/ 285 w 305"/>
                <a:gd name="T7" fmla="*/ 11 h 296"/>
                <a:gd name="T8" fmla="*/ 295 w 305"/>
                <a:gd name="T9" fmla="*/ 23 h 296"/>
                <a:gd name="T10" fmla="*/ 302 w 305"/>
                <a:gd name="T11" fmla="*/ 36 h 296"/>
                <a:gd name="T12" fmla="*/ 305 w 305"/>
                <a:gd name="T13" fmla="*/ 50 h 296"/>
                <a:gd name="T14" fmla="*/ 305 w 305"/>
                <a:gd name="T15" fmla="*/ 66 h 296"/>
                <a:gd name="T16" fmla="*/ 301 w 305"/>
                <a:gd name="T17" fmla="*/ 79 h 296"/>
                <a:gd name="T18" fmla="*/ 293 w 305"/>
                <a:gd name="T19" fmla="*/ 93 h 296"/>
                <a:gd name="T20" fmla="*/ 248 w 305"/>
                <a:gd name="T21" fmla="*/ 146 h 296"/>
                <a:gd name="T22" fmla="*/ 199 w 305"/>
                <a:gd name="T23" fmla="*/ 196 h 296"/>
                <a:gd name="T24" fmla="*/ 145 w 305"/>
                <a:gd name="T25" fmla="*/ 243 h 296"/>
                <a:gd name="T26" fmla="*/ 90 w 305"/>
                <a:gd name="T27" fmla="*/ 285 h 296"/>
                <a:gd name="T28" fmla="*/ 74 w 305"/>
                <a:gd name="T29" fmla="*/ 293 h 296"/>
                <a:gd name="T30" fmla="*/ 57 w 305"/>
                <a:gd name="T31" fmla="*/ 296 h 296"/>
                <a:gd name="T32" fmla="*/ 44 w 305"/>
                <a:gd name="T33" fmla="*/ 294 h 296"/>
                <a:gd name="T34" fmla="*/ 30 w 305"/>
                <a:gd name="T35" fmla="*/ 290 h 296"/>
                <a:gd name="T36" fmla="*/ 20 w 305"/>
                <a:gd name="T37" fmla="*/ 281 h 296"/>
                <a:gd name="T38" fmla="*/ 9 w 305"/>
                <a:gd name="T39" fmla="*/ 271 h 296"/>
                <a:gd name="T40" fmla="*/ 3 w 305"/>
                <a:gd name="T41" fmla="*/ 257 h 296"/>
                <a:gd name="T42" fmla="*/ 0 w 305"/>
                <a:gd name="T43" fmla="*/ 243 h 296"/>
                <a:gd name="T44" fmla="*/ 0 w 305"/>
                <a:gd name="T45" fmla="*/ 228 h 296"/>
                <a:gd name="T46" fmla="*/ 4 w 305"/>
                <a:gd name="T47" fmla="*/ 214 h 296"/>
                <a:gd name="T48" fmla="*/ 12 w 305"/>
                <a:gd name="T49" fmla="*/ 202 h 296"/>
                <a:gd name="T50" fmla="*/ 24 w 305"/>
                <a:gd name="T51" fmla="*/ 191 h 296"/>
                <a:gd name="T52" fmla="*/ 73 w 305"/>
                <a:gd name="T53" fmla="*/ 153 h 296"/>
                <a:gd name="T54" fmla="*/ 119 w 305"/>
                <a:gd name="T55" fmla="*/ 113 h 296"/>
                <a:gd name="T56" fmla="*/ 163 w 305"/>
                <a:gd name="T57" fmla="*/ 69 h 296"/>
                <a:gd name="T58" fmla="*/ 203 w 305"/>
                <a:gd name="T59" fmla="*/ 20 h 296"/>
                <a:gd name="T60" fmla="*/ 214 w 305"/>
                <a:gd name="T61" fmla="*/ 10 h 296"/>
                <a:gd name="T62" fmla="*/ 228 w 305"/>
                <a:gd name="T63" fmla="*/ 3 h 296"/>
                <a:gd name="T64" fmla="*/ 242 w 305"/>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96">
                  <a:moveTo>
                    <a:pt x="242" y="0"/>
                  </a:moveTo>
                  <a:lnTo>
                    <a:pt x="256" y="0"/>
                  </a:lnTo>
                  <a:lnTo>
                    <a:pt x="271" y="4"/>
                  </a:lnTo>
                  <a:lnTo>
                    <a:pt x="285" y="11"/>
                  </a:lnTo>
                  <a:lnTo>
                    <a:pt x="295" y="23"/>
                  </a:lnTo>
                  <a:lnTo>
                    <a:pt x="302" y="36"/>
                  </a:lnTo>
                  <a:lnTo>
                    <a:pt x="305" y="50"/>
                  </a:lnTo>
                  <a:lnTo>
                    <a:pt x="305" y="66"/>
                  </a:lnTo>
                  <a:lnTo>
                    <a:pt x="301" y="79"/>
                  </a:lnTo>
                  <a:lnTo>
                    <a:pt x="293" y="93"/>
                  </a:lnTo>
                  <a:lnTo>
                    <a:pt x="248" y="146"/>
                  </a:lnTo>
                  <a:lnTo>
                    <a:pt x="199" y="196"/>
                  </a:lnTo>
                  <a:lnTo>
                    <a:pt x="145" y="243"/>
                  </a:lnTo>
                  <a:lnTo>
                    <a:pt x="90" y="285"/>
                  </a:lnTo>
                  <a:lnTo>
                    <a:pt x="74" y="293"/>
                  </a:lnTo>
                  <a:lnTo>
                    <a:pt x="57" y="296"/>
                  </a:lnTo>
                  <a:lnTo>
                    <a:pt x="44" y="294"/>
                  </a:lnTo>
                  <a:lnTo>
                    <a:pt x="30" y="290"/>
                  </a:lnTo>
                  <a:lnTo>
                    <a:pt x="20" y="281"/>
                  </a:lnTo>
                  <a:lnTo>
                    <a:pt x="9" y="271"/>
                  </a:lnTo>
                  <a:lnTo>
                    <a:pt x="3" y="257"/>
                  </a:lnTo>
                  <a:lnTo>
                    <a:pt x="0" y="243"/>
                  </a:lnTo>
                  <a:lnTo>
                    <a:pt x="0" y="228"/>
                  </a:lnTo>
                  <a:lnTo>
                    <a:pt x="4" y="214"/>
                  </a:lnTo>
                  <a:lnTo>
                    <a:pt x="12" y="202"/>
                  </a:lnTo>
                  <a:lnTo>
                    <a:pt x="24" y="191"/>
                  </a:lnTo>
                  <a:lnTo>
                    <a:pt x="73" y="153"/>
                  </a:lnTo>
                  <a:lnTo>
                    <a:pt x="119" y="113"/>
                  </a:lnTo>
                  <a:lnTo>
                    <a:pt x="163" y="69"/>
                  </a:lnTo>
                  <a:lnTo>
                    <a:pt x="203" y="20"/>
                  </a:lnTo>
                  <a:lnTo>
                    <a:pt x="214" y="10"/>
                  </a:lnTo>
                  <a:lnTo>
                    <a:pt x="228" y="3"/>
                  </a:lnTo>
                  <a:lnTo>
                    <a:pt x="242"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sp>
          <p:nvSpPr>
            <p:cNvPr id="48" name="Freeform 31"/>
            <p:cNvSpPr/>
            <p:nvPr/>
          </p:nvSpPr>
          <p:spPr bwMode="auto">
            <a:xfrm>
              <a:off x="5093" y="-581"/>
              <a:ext cx="135" cy="146"/>
            </a:xfrm>
            <a:custGeom>
              <a:avLst/>
              <a:gdLst>
                <a:gd name="T0" fmla="*/ 684 w 1216"/>
                <a:gd name="T1" fmla="*/ 0 h 1310"/>
                <a:gd name="T2" fmla="*/ 712 w 1216"/>
                <a:gd name="T3" fmla="*/ 11 h 1310"/>
                <a:gd name="T4" fmla="*/ 730 w 1216"/>
                <a:gd name="T5" fmla="*/ 35 h 1310"/>
                <a:gd name="T6" fmla="*/ 733 w 1216"/>
                <a:gd name="T7" fmla="*/ 65 h 1310"/>
                <a:gd name="T8" fmla="*/ 721 w 1216"/>
                <a:gd name="T9" fmla="*/ 92 h 1310"/>
                <a:gd name="T10" fmla="*/ 158 w 1216"/>
                <a:gd name="T11" fmla="*/ 804 h 1310"/>
                <a:gd name="T12" fmla="*/ 128 w 1216"/>
                <a:gd name="T13" fmla="*/ 869 h 1310"/>
                <a:gd name="T14" fmla="*/ 116 w 1216"/>
                <a:gd name="T15" fmla="*/ 937 h 1310"/>
                <a:gd name="T16" fmla="*/ 120 w 1216"/>
                <a:gd name="T17" fmla="*/ 1004 h 1310"/>
                <a:gd name="T18" fmla="*/ 141 w 1216"/>
                <a:gd name="T19" fmla="*/ 1067 h 1310"/>
                <a:gd name="T20" fmla="*/ 179 w 1216"/>
                <a:gd name="T21" fmla="*/ 1121 h 1310"/>
                <a:gd name="T22" fmla="*/ 231 w 1216"/>
                <a:gd name="T23" fmla="*/ 1163 h 1310"/>
                <a:gd name="T24" fmla="*/ 291 w 1216"/>
                <a:gd name="T25" fmla="*/ 1187 h 1310"/>
                <a:gd name="T26" fmla="*/ 357 w 1216"/>
                <a:gd name="T27" fmla="*/ 1195 h 1310"/>
                <a:gd name="T28" fmla="*/ 426 w 1216"/>
                <a:gd name="T29" fmla="*/ 1184 h 1310"/>
                <a:gd name="T30" fmla="*/ 490 w 1216"/>
                <a:gd name="T31" fmla="*/ 1157 h 1310"/>
                <a:gd name="T32" fmla="*/ 548 w 1216"/>
                <a:gd name="T33" fmla="*/ 1113 h 1310"/>
                <a:gd name="T34" fmla="*/ 1113 w 1216"/>
                <a:gd name="T35" fmla="*/ 405 h 1310"/>
                <a:gd name="T36" fmla="*/ 1137 w 1216"/>
                <a:gd name="T37" fmla="*/ 387 h 1310"/>
                <a:gd name="T38" fmla="*/ 1167 w 1216"/>
                <a:gd name="T39" fmla="*/ 384 h 1310"/>
                <a:gd name="T40" fmla="*/ 1194 w 1216"/>
                <a:gd name="T41" fmla="*/ 395 h 1310"/>
                <a:gd name="T42" fmla="*/ 1212 w 1216"/>
                <a:gd name="T43" fmla="*/ 420 h 1310"/>
                <a:gd name="T44" fmla="*/ 1216 w 1216"/>
                <a:gd name="T45" fmla="*/ 449 h 1310"/>
                <a:gd name="T46" fmla="*/ 1203 w 1216"/>
                <a:gd name="T47" fmla="*/ 476 h 1310"/>
                <a:gd name="T48" fmla="*/ 633 w 1216"/>
                <a:gd name="T49" fmla="*/ 1190 h 1310"/>
                <a:gd name="T50" fmla="*/ 567 w 1216"/>
                <a:gd name="T51" fmla="*/ 1245 h 1310"/>
                <a:gd name="T52" fmla="*/ 491 w 1216"/>
                <a:gd name="T53" fmla="*/ 1284 h 1310"/>
                <a:gd name="T54" fmla="*/ 408 w 1216"/>
                <a:gd name="T55" fmla="*/ 1306 h 1310"/>
                <a:gd name="T56" fmla="*/ 352 w 1216"/>
                <a:gd name="T57" fmla="*/ 1310 h 1310"/>
                <a:gd name="T58" fmla="*/ 273 w 1216"/>
                <a:gd name="T59" fmla="*/ 1301 h 1310"/>
                <a:gd name="T60" fmla="*/ 199 w 1216"/>
                <a:gd name="T61" fmla="*/ 1276 h 1310"/>
                <a:gd name="T62" fmla="*/ 133 w 1216"/>
                <a:gd name="T63" fmla="*/ 1234 h 1310"/>
                <a:gd name="T64" fmla="*/ 73 w 1216"/>
                <a:gd name="T65" fmla="*/ 1174 h 1310"/>
                <a:gd name="T66" fmla="*/ 31 w 1216"/>
                <a:gd name="T67" fmla="*/ 1102 h 1310"/>
                <a:gd name="T68" fmla="*/ 7 w 1216"/>
                <a:gd name="T69" fmla="*/ 1025 h 1310"/>
                <a:gd name="T70" fmla="*/ 0 w 1216"/>
                <a:gd name="T71" fmla="*/ 942 h 1310"/>
                <a:gd name="T72" fmla="*/ 11 w 1216"/>
                <a:gd name="T73" fmla="*/ 858 h 1310"/>
                <a:gd name="T74" fmla="*/ 41 w 1216"/>
                <a:gd name="T75" fmla="*/ 777 h 1310"/>
                <a:gd name="T76" fmla="*/ 89 w 1216"/>
                <a:gd name="T77" fmla="*/ 701 h 1310"/>
                <a:gd name="T78" fmla="*/ 642 w 1216"/>
                <a:gd name="T79" fmla="*/ 10 h 1310"/>
                <a:gd name="T80" fmla="*/ 669 w 1216"/>
                <a:gd name="T8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6" h="1310">
                  <a:moveTo>
                    <a:pt x="669" y="0"/>
                  </a:moveTo>
                  <a:lnTo>
                    <a:pt x="684" y="0"/>
                  </a:lnTo>
                  <a:lnTo>
                    <a:pt x="699" y="4"/>
                  </a:lnTo>
                  <a:lnTo>
                    <a:pt x="712" y="11"/>
                  </a:lnTo>
                  <a:lnTo>
                    <a:pt x="723" y="23"/>
                  </a:lnTo>
                  <a:lnTo>
                    <a:pt x="730" y="35"/>
                  </a:lnTo>
                  <a:lnTo>
                    <a:pt x="733" y="50"/>
                  </a:lnTo>
                  <a:lnTo>
                    <a:pt x="733" y="65"/>
                  </a:lnTo>
                  <a:lnTo>
                    <a:pt x="729" y="79"/>
                  </a:lnTo>
                  <a:lnTo>
                    <a:pt x="721" y="92"/>
                  </a:lnTo>
                  <a:lnTo>
                    <a:pt x="179" y="774"/>
                  </a:lnTo>
                  <a:lnTo>
                    <a:pt x="158" y="804"/>
                  </a:lnTo>
                  <a:lnTo>
                    <a:pt x="140" y="835"/>
                  </a:lnTo>
                  <a:lnTo>
                    <a:pt x="128" y="869"/>
                  </a:lnTo>
                  <a:lnTo>
                    <a:pt x="119" y="902"/>
                  </a:lnTo>
                  <a:lnTo>
                    <a:pt x="116" y="937"/>
                  </a:lnTo>
                  <a:lnTo>
                    <a:pt x="116" y="970"/>
                  </a:lnTo>
                  <a:lnTo>
                    <a:pt x="120" y="1004"/>
                  </a:lnTo>
                  <a:lnTo>
                    <a:pt x="129" y="1036"/>
                  </a:lnTo>
                  <a:lnTo>
                    <a:pt x="141" y="1067"/>
                  </a:lnTo>
                  <a:lnTo>
                    <a:pt x="158" y="1095"/>
                  </a:lnTo>
                  <a:lnTo>
                    <a:pt x="179" y="1121"/>
                  </a:lnTo>
                  <a:lnTo>
                    <a:pt x="204" y="1144"/>
                  </a:lnTo>
                  <a:lnTo>
                    <a:pt x="231" y="1163"/>
                  </a:lnTo>
                  <a:lnTo>
                    <a:pt x="261" y="1177"/>
                  </a:lnTo>
                  <a:lnTo>
                    <a:pt x="291" y="1187"/>
                  </a:lnTo>
                  <a:lnTo>
                    <a:pt x="324" y="1193"/>
                  </a:lnTo>
                  <a:lnTo>
                    <a:pt x="357" y="1195"/>
                  </a:lnTo>
                  <a:lnTo>
                    <a:pt x="392" y="1192"/>
                  </a:lnTo>
                  <a:lnTo>
                    <a:pt x="426" y="1184"/>
                  </a:lnTo>
                  <a:lnTo>
                    <a:pt x="459" y="1173"/>
                  </a:lnTo>
                  <a:lnTo>
                    <a:pt x="490" y="1157"/>
                  </a:lnTo>
                  <a:lnTo>
                    <a:pt x="521" y="1136"/>
                  </a:lnTo>
                  <a:lnTo>
                    <a:pt x="548" y="1113"/>
                  </a:lnTo>
                  <a:lnTo>
                    <a:pt x="572" y="1086"/>
                  </a:lnTo>
                  <a:lnTo>
                    <a:pt x="1113" y="405"/>
                  </a:lnTo>
                  <a:lnTo>
                    <a:pt x="1125" y="394"/>
                  </a:lnTo>
                  <a:lnTo>
                    <a:pt x="1137" y="387"/>
                  </a:lnTo>
                  <a:lnTo>
                    <a:pt x="1152" y="383"/>
                  </a:lnTo>
                  <a:lnTo>
                    <a:pt x="1167" y="384"/>
                  </a:lnTo>
                  <a:lnTo>
                    <a:pt x="1181" y="387"/>
                  </a:lnTo>
                  <a:lnTo>
                    <a:pt x="1194" y="395"/>
                  </a:lnTo>
                  <a:lnTo>
                    <a:pt x="1206" y="407"/>
                  </a:lnTo>
                  <a:lnTo>
                    <a:pt x="1212" y="420"/>
                  </a:lnTo>
                  <a:lnTo>
                    <a:pt x="1216" y="434"/>
                  </a:lnTo>
                  <a:lnTo>
                    <a:pt x="1216" y="449"/>
                  </a:lnTo>
                  <a:lnTo>
                    <a:pt x="1212" y="464"/>
                  </a:lnTo>
                  <a:lnTo>
                    <a:pt x="1203" y="476"/>
                  </a:lnTo>
                  <a:lnTo>
                    <a:pt x="662" y="1157"/>
                  </a:lnTo>
                  <a:lnTo>
                    <a:pt x="633" y="1190"/>
                  </a:lnTo>
                  <a:lnTo>
                    <a:pt x="601" y="1220"/>
                  </a:lnTo>
                  <a:lnTo>
                    <a:pt x="567" y="1245"/>
                  </a:lnTo>
                  <a:lnTo>
                    <a:pt x="530" y="1267"/>
                  </a:lnTo>
                  <a:lnTo>
                    <a:pt x="491" y="1284"/>
                  </a:lnTo>
                  <a:lnTo>
                    <a:pt x="450" y="1297"/>
                  </a:lnTo>
                  <a:lnTo>
                    <a:pt x="408" y="1306"/>
                  </a:lnTo>
                  <a:lnTo>
                    <a:pt x="380" y="1309"/>
                  </a:lnTo>
                  <a:lnTo>
                    <a:pt x="352" y="1310"/>
                  </a:lnTo>
                  <a:lnTo>
                    <a:pt x="312" y="1308"/>
                  </a:lnTo>
                  <a:lnTo>
                    <a:pt x="273" y="1301"/>
                  </a:lnTo>
                  <a:lnTo>
                    <a:pt x="236" y="1291"/>
                  </a:lnTo>
                  <a:lnTo>
                    <a:pt x="199" y="1276"/>
                  </a:lnTo>
                  <a:lnTo>
                    <a:pt x="165" y="1257"/>
                  </a:lnTo>
                  <a:lnTo>
                    <a:pt x="133" y="1234"/>
                  </a:lnTo>
                  <a:lnTo>
                    <a:pt x="101" y="1205"/>
                  </a:lnTo>
                  <a:lnTo>
                    <a:pt x="73" y="1174"/>
                  </a:lnTo>
                  <a:lnTo>
                    <a:pt x="50" y="1139"/>
                  </a:lnTo>
                  <a:lnTo>
                    <a:pt x="31" y="1102"/>
                  </a:lnTo>
                  <a:lnTo>
                    <a:pt x="17" y="1065"/>
                  </a:lnTo>
                  <a:lnTo>
                    <a:pt x="7" y="1025"/>
                  </a:lnTo>
                  <a:lnTo>
                    <a:pt x="1" y="984"/>
                  </a:lnTo>
                  <a:lnTo>
                    <a:pt x="0" y="942"/>
                  </a:lnTo>
                  <a:lnTo>
                    <a:pt x="4" y="900"/>
                  </a:lnTo>
                  <a:lnTo>
                    <a:pt x="11" y="858"/>
                  </a:lnTo>
                  <a:lnTo>
                    <a:pt x="24" y="818"/>
                  </a:lnTo>
                  <a:lnTo>
                    <a:pt x="41" y="777"/>
                  </a:lnTo>
                  <a:lnTo>
                    <a:pt x="63" y="738"/>
                  </a:lnTo>
                  <a:lnTo>
                    <a:pt x="89" y="701"/>
                  </a:lnTo>
                  <a:lnTo>
                    <a:pt x="631" y="21"/>
                  </a:lnTo>
                  <a:lnTo>
                    <a:pt x="642" y="10"/>
                  </a:lnTo>
                  <a:lnTo>
                    <a:pt x="655" y="3"/>
                  </a:lnTo>
                  <a:lnTo>
                    <a:pt x="669" y="0"/>
                  </a:lnTo>
                  <a:close/>
                </a:path>
              </a:pathLst>
            </a:custGeom>
            <a:grpFill/>
            <a:ln w="0">
              <a:solidFill>
                <a:srgbClr val="00B0F0"/>
              </a:solidFill>
              <a:prstDash val="solid"/>
              <a:round/>
            </a:ln>
          </p:spPr>
          <p:txBody>
            <a:bodyPr vert="horz" wrap="square" lIns="91440" tIns="45721" rIns="91440" bIns="45721" numCol="1" anchor="t" anchorCtr="0" compatLnSpc="1"/>
            <a:lstStyle/>
            <a:p>
              <a:pPr marL="0" marR="0" lvl="0" indent="0" defTabSz="887095" eaLnBrk="1" fontAlgn="auto" latinLnBrk="0" hangingPunct="1">
                <a:lnSpc>
                  <a:spcPct val="100000"/>
                </a:lnSpc>
                <a:spcBef>
                  <a:spcPts val="0"/>
                </a:spcBef>
                <a:spcAft>
                  <a:spcPts val="0"/>
                </a:spcAft>
                <a:buClrTx/>
                <a:buSzTx/>
                <a:buFontTx/>
                <a:buNone/>
                <a:defRPr/>
              </a:pPr>
              <a:endParaRPr kumimoji="0" lang="es-SV" sz="700" b="0" i="0" u="none" strike="noStrike" kern="0" cap="none" spc="0" normalizeH="0" baseline="0" noProof="0">
                <a:ln>
                  <a:noFill/>
                </a:ln>
                <a:solidFill>
                  <a:srgbClr val="000000"/>
                </a:solidFill>
                <a:effectLst/>
                <a:uLnTx/>
                <a:uFillTx/>
                <a:latin typeface="Calibri" panose="020F0502020204030204"/>
              </a:endParaRPr>
            </a:p>
          </p:txBody>
        </p:sp>
      </p:grpSp>
      <p:sp>
        <p:nvSpPr>
          <p:cNvPr id="50" name="74 CuadroTexto"/>
          <p:cNvSpPr txBox="1"/>
          <p:nvPr/>
        </p:nvSpPr>
        <p:spPr>
          <a:xfrm>
            <a:off x="645748" y="2527475"/>
            <a:ext cx="789766" cy="579883"/>
          </a:xfrm>
          <a:prstGeom prst="rect">
            <a:avLst/>
          </a:prstGeom>
          <a:noFill/>
        </p:spPr>
        <p:txBody>
          <a:bodyPr wrap="square" lIns="25131" tIns="12565" rIns="25131" bIns="12565" rtlCol="0">
            <a:spAutoFit/>
          </a:bodyPr>
          <a:lstStyle/>
          <a:p>
            <a:pPr algn="ctr" defTabSz="887095"/>
            <a:r>
              <a:rPr lang="en-US" sz="3600" dirty="0">
                <a:solidFill>
                  <a:srgbClr val="7030A0"/>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51" name="75 CuadroTexto"/>
          <p:cNvSpPr txBox="1"/>
          <p:nvPr/>
        </p:nvSpPr>
        <p:spPr>
          <a:xfrm>
            <a:off x="10836170" y="2527705"/>
            <a:ext cx="789766" cy="579883"/>
          </a:xfrm>
          <a:prstGeom prst="rect">
            <a:avLst/>
          </a:prstGeom>
          <a:noFill/>
        </p:spPr>
        <p:txBody>
          <a:bodyPr wrap="square" lIns="25131" tIns="12565" rIns="25131" bIns="12565" rtlCol="0">
            <a:spAutoFit/>
          </a:bodyPr>
          <a:lstStyle/>
          <a:p>
            <a:pPr algn="ctr" defTabSz="887095"/>
            <a:r>
              <a:rPr lang="en-US" sz="3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52" name="76 CuadroTexto"/>
          <p:cNvSpPr txBox="1"/>
          <p:nvPr/>
        </p:nvSpPr>
        <p:spPr>
          <a:xfrm>
            <a:off x="645748" y="4478385"/>
            <a:ext cx="789766" cy="579883"/>
          </a:xfrm>
          <a:prstGeom prst="rect">
            <a:avLst/>
          </a:prstGeom>
          <a:noFill/>
        </p:spPr>
        <p:txBody>
          <a:bodyPr wrap="square" lIns="25131" tIns="12565" rIns="25131" bIns="12565" rtlCol="0">
            <a:spAutoFit/>
          </a:bodyPr>
          <a:lstStyle/>
          <a:p>
            <a:pPr algn="ctr" defTabSz="887095"/>
            <a:r>
              <a:rPr lang="en-US" sz="3600" dirty="0">
                <a:solidFill>
                  <a:srgbClr val="7030A0"/>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53" name="77 CuadroTexto"/>
          <p:cNvSpPr txBox="1"/>
          <p:nvPr/>
        </p:nvSpPr>
        <p:spPr>
          <a:xfrm>
            <a:off x="10836170" y="4312079"/>
            <a:ext cx="789766" cy="579883"/>
          </a:xfrm>
          <a:prstGeom prst="rect">
            <a:avLst/>
          </a:prstGeom>
          <a:noFill/>
        </p:spPr>
        <p:txBody>
          <a:bodyPr wrap="square" lIns="25131" tIns="12565" rIns="25131" bIns="12565" rtlCol="0">
            <a:spAutoFit/>
          </a:bodyPr>
          <a:lstStyle/>
          <a:p>
            <a:pPr algn="ctr" defTabSz="887095"/>
            <a:r>
              <a:rPr lang="en-US" sz="3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54" name="文本框 18"/>
          <p:cNvSpPr>
            <a:spLocks noChangeArrowheads="1"/>
          </p:cNvSpPr>
          <p:nvPr/>
        </p:nvSpPr>
        <p:spPr bwMode="auto">
          <a:xfrm>
            <a:off x="1533434" y="4357692"/>
            <a:ext cx="2350477"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solidFill>
                  <a:schemeClr val="bg1"/>
                </a:solidFill>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solidFill>
                  <a:schemeClr val="bg1"/>
                </a:solidFill>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solidFill>
                  <a:schemeClr val="bg1"/>
                </a:solidFill>
                <a:latin typeface="微软雅黑" panose="020B0503020204020204" pitchFamily="34" charset="-122"/>
                <a:ea typeface="微软雅黑" panose="020B0503020204020204" pitchFamily="34" charset="-122"/>
                <a:sym typeface="等线" panose="02010600030101010101" pitchFamily="2" charset="-122"/>
              </a:rPr>
              <a:t>输入文字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文本框 18"/>
          <p:cNvSpPr>
            <a:spLocks noChangeArrowheads="1"/>
          </p:cNvSpPr>
          <p:nvPr/>
        </p:nvSpPr>
        <p:spPr bwMode="auto">
          <a:xfrm>
            <a:off x="1491357" y="2638698"/>
            <a:ext cx="2350477"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solidFill>
                  <a:schemeClr val="bg1"/>
                </a:solidFill>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solidFill>
                  <a:schemeClr val="bg1"/>
                </a:solidFill>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solidFill>
                  <a:schemeClr val="bg1"/>
                </a:solidFill>
                <a:latin typeface="微软雅黑" panose="020B0503020204020204" pitchFamily="34" charset="-122"/>
                <a:ea typeface="微软雅黑" panose="020B0503020204020204" pitchFamily="34" charset="-122"/>
                <a:sym typeface="等线" panose="02010600030101010101" pitchFamily="2" charset="-122"/>
              </a:rPr>
              <a:t>输入文字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6" name="文本框 18"/>
          <p:cNvSpPr>
            <a:spLocks noChangeArrowheads="1"/>
          </p:cNvSpPr>
          <p:nvPr/>
        </p:nvSpPr>
        <p:spPr bwMode="auto">
          <a:xfrm>
            <a:off x="8429273" y="4316478"/>
            <a:ext cx="2350477"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a:t>
            </a:r>
            <a:endParaRPr lang="zh-CN" altLang="en-US" sz="1400" dirty="0">
              <a:latin typeface="微软雅黑" panose="020B0503020204020204" pitchFamily="34" charset="-122"/>
              <a:ea typeface="微软雅黑" panose="020B0503020204020204" pitchFamily="34" charset="-122"/>
            </a:endParaRPr>
          </a:p>
        </p:txBody>
      </p:sp>
      <p:sp>
        <p:nvSpPr>
          <p:cNvPr id="57" name="文本框 18"/>
          <p:cNvSpPr>
            <a:spLocks noChangeArrowheads="1"/>
          </p:cNvSpPr>
          <p:nvPr/>
        </p:nvSpPr>
        <p:spPr bwMode="auto">
          <a:xfrm>
            <a:off x="8373637" y="2526548"/>
            <a:ext cx="2350477"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32" presetClass="emph" presetSubtype="0" repeatCount="2000" fill="hold" nodeType="withEffect">
                                  <p:stCondLst>
                                    <p:cond delay="0"/>
                                  </p:stCondLst>
                                  <p:childTnLst>
                                    <p:animRot by="120000">
                                      <p:cBhvr>
                                        <p:cTn id="9" dur="50" fill="hold">
                                          <p:stCondLst>
                                            <p:cond delay="0"/>
                                          </p:stCondLst>
                                        </p:cTn>
                                        <p:tgtEl>
                                          <p:spTgt spid="28"/>
                                        </p:tgtEl>
                                        <p:attrNameLst>
                                          <p:attrName>r</p:attrName>
                                        </p:attrNameLst>
                                      </p:cBhvr>
                                    </p:animRot>
                                    <p:animRot by="-240000">
                                      <p:cBhvr>
                                        <p:cTn id="10" dur="100" fill="hold">
                                          <p:stCondLst>
                                            <p:cond delay="100"/>
                                          </p:stCondLst>
                                        </p:cTn>
                                        <p:tgtEl>
                                          <p:spTgt spid="28"/>
                                        </p:tgtEl>
                                        <p:attrNameLst>
                                          <p:attrName>r</p:attrName>
                                        </p:attrNameLst>
                                      </p:cBhvr>
                                    </p:animRot>
                                    <p:animRot by="240000">
                                      <p:cBhvr>
                                        <p:cTn id="11" dur="100" fill="hold">
                                          <p:stCondLst>
                                            <p:cond delay="200"/>
                                          </p:stCondLst>
                                        </p:cTn>
                                        <p:tgtEl>
                                          <p:spTgt spid="28"/>
                                        </p:tgtEl>
                                        <p:attrNameLst>
                                          <p:attrName>r</p:attrName>
                                        </p:attrNameLst>
                                      </p:cBhvr>
                                    </p:animRot>
                                    <p:animRot by="-240000">
                                      <p:cBhvr>
                                        <p:cTn id="12" dur="100" fill="hold">
                                          <p:stCondLst>
                                            <p:cond delay="300"/>
                                          </p:stCondLst>
                                        </p:cTn>
                                        <p:tgtEl>
                                          <p:spTgt spid="28"/>
                                        </p:tgtEl>
                                        <p:attrNameLst>
                                          <p:attrName>r</p:attrName>
                                        </p:attrNameLst>
                                      </p:cBhvr>
                                    </p:animRot>
                                    <p:animRot by="120000">
                                      <p:cBhvr>
                                        <p:cTn id="13" dur="100" fill="hold">
                                          <p:stCondLst>
                                            <p:cond delay="400"/>
                                          </p:stCondLst>
                                        </p:cTn>
                                        <p:tgtEl>
                                          <p:spTgt spid="28"/>
                                        </p:tgtEl>
                                        <p:attrNameLst>
                                          <p:attrName>r</p:attrName>
                                        </p:attrNameLst>
                                      </p:cBhvr>
                                    </p:animRot>
                                  </p:childTnLst>
                                </p:cTn>
                              </p:par>
                              <p:par>
                                <p:cTn id="14" presetID="25" presetClass="entr" presetSubtype="0" fill="hold" nodeType="withEffect">
                                  <p:stCondLst>
                                    <p:cond delay="500"/>
                                  </p:stCondLst>
                                  <p:childTnLst>
                                    <p:set>
                                      <p:cBhvr>
                                        <p:cTn id="15" dur="1" fill="hold">
                                          <p:stCondLst>
                                            <p:cond delay="0"/>
                                          </p:stCondLst>
                                        </p:cTn>
                                        <p:tgtEl>
                                          <p:spTgt spid="39"/>
                                        </p:tgtEl>
                                        <p:attrNameLst>
                                          <p:attrName>style.visibility</p:attrName>
                                        </p:attrNameLst>
                                      </p:cBhvr>
                                      <p:to>
                                        <p:strVal val="visible"/>
                                      </p:to>
                                    </p:set>
                                    <p:anim calcmode="lin" valueType="num">
                                      <p:cBhvr>
                                        <p:cTn id="16" dur="500" decel="50000" fill="hold">
                                          <p:stCondLst>
                                            <p:cond delay="0"/>
                                          </p:stCondLst>
                                        </p:cTn>
                                        <p:tgtEl>
                                          <p:spTgt spid="39"/>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39"/>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39"/>
                                        </p:tgtEl>
                                        <p:attrNameLst>
                                          <p:attrName>ppt_w</p:attrName>
                                        </p:attrNameLst>
                                      </p:cBhvr>
                                      <p:tavLst>
                                        <p:tav tm="0">
                                          <p:val>
                                            <p:strVal val="#ppt_w*.05"/>
                                          </p:val>
                                        </p:tav>
                                        <p:tav tm="100000">
                                          <p:val>
                                            <p:strVal val="#ppt_w"/>
                                          </p:val>
                                        </p:tav>
                                      </p:tavLst>
                                    </p:anim>
                                    <p:anim calcmode="lin" valueType="num">
                                      <p:cBhvr>
                                        <p:cTn id="19" dur="1000" fill="hold"/>
                                        <p:tgtEl>
                                          <p:spTgt spid="39"/>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39"/>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39"/>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39"/>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39"/>
                                        </p:tgtEl>
                                      </p:cBhvr>
                                    </p:animEffect>
                                  </p:childTnLst>
                                </p:cTn>
                              </p:par>
                              <p:par>
                                <p:cTn id="24" presetID="25" presetClass="entr" presetSubtype="0" fill="hold" nodeType="withEffect">
                                  <p:stCondLst>
                                    <p:cond delay="50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27" dur="5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28" dur="500" accel="50000" fill="hold">
                                          <p:stCondLst>
                                            <p:cond delay="500"/>
                                          </p:stCondLst>
                                        </p:cTn>
                                        <p:tgtEl>
                                          <p:spTgt spid="44"/>
                                        </p:tgtEl>
                                        <p:attrNameLst>
                                          <p:attrName>ppt_w</p:attrName>
                                        </p:attrNameLst>
                                      </p:cBhvr>
                                      <p:tavLst>
                                        <p:tav tm="0">
                                          <p:val>
                                            <p:strVal val="#ppt_w*.05"/>
                                          </p:val>
                                        </p:tav>
                                        <p:tav tm="100000">
                                          <p:val>
                                            <p:strVal val="#ppt_w"/>
                                          </p:val>
                                        </p:tav>
                                      </p:tavLst>
                                    </p:anim>
                                    <p:anim calcmode="lin" valueType="num">
                                      <p:cBhvr>
                                        <p:cTn id="29" dur="1000" fill="hold"/>
                                        <p:tgtEl>
                                          <p:spTgt spid="44"/>
                                        </p:tgtEl>
                                        <p:attrNameLst>
                                          <p:attrName>ppt_h</p:attrName>
                                        </p:attrNameLst>
                                      </p:cBhvr>
                                      <p:tavLst>
                                        <p:tav tm="0">
                                          <p:val>
                                            <p:strVal val="#ppt_h"/>
                                          </p:val>
                                        </p:tav>
                                        <p:tav tm="100000">
                                          <p:val>
                                            <p:strVal val="#ppt_h"/>
                                          </p:val>
                                        </p:tav>
                                      </p:tavLst>
                                    </p:anim>
                                    <p:anim calcmode="lin" valueType="num">
                                      <p:cBhvr>
                                        <p:cTn id="30" dur="5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31" dur="5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32" dur="500" accel="50000" fill="hold">
                                          <p:stCondLst>
                                            <p:cond delay="500"/>
                                          </p:stCondLst>
                                        </p:cTn>
                                        <p:tgtEl>
                                          <p:spTgt spid="44"/>
                                        </p:tgtEl>
                                        <p:attrNameLst>
                                          <p:attrName>ppt_y</p:attrName>
                                        </p:attrNameLst>
                                      </p:cBhvr>
                                      <p:tavLst>
                                        <p:tav tm="0">
                                          <p:val>
                                            <p:strVal val="#ppt_y+.1"/>
                                          </p:val>
                                        </p:tav>
                                        <p:tav tm="100000">
                                          <p:val>
                                            <p:strVal val="#ppt_y"/>
                                          </p:val>
                                        </p:tav>
                                      </p:tavLst>
                                    </p:anim>
                                    <p:animEffect transition="in" filter="fade">
                                      <p:cBhvr>
                                        <p:cTn id="33" dur="1000" decel="50000">
                                          <p:stCondLst>
                                            <p:cond delay="0"/>
                                          </p:stCondLst>
                                        </p:cTn>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500"/>
                            </p:stCondLst>
                            <p:childTnLst>
                              <p:par>
                                <p:cTn id="38" presetID="23" presetClass="entr" presetSubtype="36"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strVal val="(6*min(max(#ppt_w*#ppt_h,.3),1)-7.4)/-.7*#ppt_w"/>
                                          </p:val>
                                        </p:tav>
                                        <p:tav tm="100000">
                                          <p:val>
                                            <p:strVal val="#ppt_w"/>
                                          </p:val>
                                        </p:tav>
                                      </p:tavLst>
                                    </p:anim>
                                    <p:anim calcmode="lin" valueType="num">
                                      <p:cBhvr>
                                        <p:cTn id="41" dur="500" fill="hold"/>
                                        <p:tgtEl>
                                          <p:spTgt spid="16"/>
                                        </p:tgtEl>
                                        <p:attrNameLst>
                                          <p:attrName>ppt_h</p:attrName>
                                        </p:attrNameLst>
                                      </p:cBhvr>
                                      <p:tavLst>
                                        <p:tav tm="0">
                                          <p:val>
                                            <p:strVal val="(6*min(max(#ppt_w*#ppt_h,.3),1)-7.4)/-.7*#ppt_h"/>
                                          </p:val>
                                        </p:tav>
                                        <p:tav tm="100000">
                                          <p:val>
                                            <p:strVal val="#ppt_h"/>
                                          </p:val>
                                        </p:tav>
                                      </p:tavLst>
                                    </p:anim>
                                    <p:anim calcmode="lin" valueType="num">
                                      <p:cBhvr>
                                        <p:cTn id="42" dur="500" fill="hold"/>
                                        <p:tgtEl>
                                          <p:spTgt spid="16"/>
                                        </p:tgtEl>
                                        <p:attrNameLst>
                                          <p:attrName>ppt_x</p:attrName>
                                        </p:attrNameLst>
                                      </p:cBhvr>
                                      <p:tavLst>
                                        <p:tav tm="0">
                                          <p:val>
                                            <p:fltVal val="0.5"/>
                                          </p:val>
                                        </p:tav>
                                        <p:tav tm="100000">
                                          <p:val>
                                            <p:strVal val="#ppt_x"/>
                                          </p:val>
                                        </p:tav>
                                      </p:tavLst>
                                    </p:anim>
                                    <p:anim calcmode="lin" valueType="num">
                                      <p:cBhvr>
                                        <p:cTn id="43" dur="500" fill="hold"/>
                                        <p:tgtEl>
                                          <p:spTgt spid="16"/>
                                        </p:tgtEl>
                                        <p:attrNameLst>
                                          <p:attrName>ppt_y</p:attrName>
                                        </p:attrNameLst>
                                      </p:cBhvr>
                                      <p:tavLst>
                                        <p:tav tm="0">
                                          <p:val>
                                            <p:strVal val="1+(6*min(max(#ppt_w*#ppt_h,.3),1)-7.4)/-.7*#ppt_h/2"/>
                                          </p:val>
                                        </p:tav>
                                        <p:tav tm="100000">
                                          <p:val>
                                            <p:strVal val="#ppt_y"/>
                                          </p:val>
                                        </p:tav>
                                      </p:tavLst>
                                    </p:anim>
                                  </p:childTnLst>
                                </p:cTn>
                              </p:par>
                              <p:par>
                                <p:cTn id="44" presetID="23" presetClass="entr" presetSubtype="36"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strVal val="(6*min(max(#ppt_w*#ppt_h,.3),1)-7.4)/-.7*#ppt_w"/>
                                          </p:val>
                                        </p:tav>
                                        <p:tav tm="100000">
                                          <p:val>
                                            <p:strVal val="#ppt_w"/>
                                          </p:val>
                                        </p:tav>
                                      </p:tavLst>
                                    </p:anim>
                                    <p:anim calcmode="lin" valueType="num">
                                      <p:cBhvr>
                                        <p:cTn id="47" dur="500" fill="hold"/>
                                        <p:tgtEl>
                                          <p:spTgt spid="19"/>
                                        </p:tgtEl>
                                        <p:attrNameLst>
                                          <p:attrName>ppt_h</p:attrName>
                                        </p:attrNameLst>
                                      </p:cBhvr>
                                      <p:tavLst>
                                        <p:tav tm="0">
                                          <p:val>
                                            <p:strVal val="(6*min(max(#ppt_w*#ppt_h,.3),1)-7.4)/-.7*#ppt_h"/>
                                          </p:val>
                                        </p:tav>
                                        <p:tav tm="100000">
                                          <p:val>
                                            <p:strVal val="#ppt_h"/>
                                          </p:val>
                                        </p:tav>
                                      </p:tavLst>
                                    </p:anim>
                                    <p:anim calcmode="lin" valueType="num">
                                      <p:cBhvr>
                                        <p:cTn id="48" dur="500" fill="hold"/>
                                        <p:tgtEl>
                                          <p:spTgt spid="19"/>
                                        </p:tgtEl>
                                        <p:attrNameLst>
                                          <p:attrName>ppt_x</p:attrName>
                                        </p:attrNameLst>
                                      </p:cBhvr>
                                      <p:tavLst>
                                        <p:tav tm="0">
                                          <p:val>
                                            <p:fltVal val="0.5"/>
                                          </p:val>
                                        </p:tav>
                                        <p:tav tm="100000">
                                          <p:val>
                                            <p:strVal val="#ppt_x"/>
                                          </p:val>
                                        </p:tav>
                                      </p:tavLst>
                                    </p:anim>
                                    <p:anim calcmode="lin" valueType="num">
                                      <p:cBhvr>
                                        <p:cTn id="49" dur="500" fill="hold"/>
                                        <p:tgtEl>
                                          <p:spTgt spid="19"/>
                                        </p:tgtEl>
                                        <p:attrNameLst>
                                          <p:attrName>ppt_y</p:attrName>
                                        </p:attrNameLst>
                                      </p:cBhvr>
                                      <p:tavLst>
                                        <p:tav tm="0">
                                          <p:val>
                                            <p:strVal val="1+(6*min(max(#ppt_w*#ppt_h,.3),1)-7.4)/-.7*#ppt_h/2"/>
                                          </p:val>
                                        </p:tav>
                                        <p:tav tm="100000">
                                          <p:val>
                                            <p:strVal val="#ppt_y"/>
                                          </p:val>
                                        </p:tav>
                                      </p:tavLst>
                                    </p:anim>
                                  </p:childTnLst>
                                </p:cTn>
                              </p:par>
                              <p:par>
                                <p:cTn id="50" presetID="23" presetClass="entr" presetSubtype="36"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strVal val="(6*min(max(#ppt_w*#ppt_h,.3),1)-7.4)/-.7*#ppt_w"/>
                                          </p:val>
                                        </p:tav>
                                        <p:tav tm="100000">
                                          <p:val>
                                            <p:strVal val="#ppt_w"/>
                                          </p:val>
                                        </p:tav>
                                      </p:tavLst>
                                    </p:anim>
                                    <p:anim calcmode="lin" valueType="num">
                                      <p:cBhvr>
                                        <p:cTn id="53" dur="500" fill="hold"/>
                                        <p:tgtEl>
                                          <p:spTgt spid="25"/>
                                        </p:tgtEl>
                                        <p:attrNameLst>
                                          <p:attrName>ppt_h</p:attrName>
                                        </p:attrNameLst>
                                      </p:cBhvr>
                                      <p:tavLst>
                                        <p:tav tm="0">
                                          <p:val>
                                            <p:strVal val="(6*min(max(#ppt_w*#ppt_h,.3),1)-7.4)/-.7*#ppt_h"/>
                                          </p:val>
                                        </p:tav>
                                        <p:tav tm="100000">
                                          <p:val>
                                            <p:strVal val="#ppt_h"/>
                                          </p:val>
                                        </p:tav>
                                      </p:tavLst>
                                    </p:anim>
                                    <p:anim calcmode="lin" valueType="num">
                                      <p:cBhvr>
                                        <p:cTn id="54" dur="500" fill="hold"/>
                                        <p:tgtEl>
                                          <p:spTgt spid="25"/>
                                        </p:tgtEl>
                                        <p:attrNameLst>
                                          <p:attrName>ppt_x</p:attrName>
                                        </p:attrNameLst>
                                      </p:cBhvr>
                                      <p:tavLst>
                                        <p:tav tm="0">
                                          <p:val>
                                            <p:fltVal val="0.5"/>
                                          </p:val>
                                        </p:tav>
                                        <p:tav tm="100000">
                                          <p:val>
                                            <p:strVal val="#ppt_x"/>
                                          </p:val>
                                        </p:tav>
                                      </p:tavLst>
                                    </p:anim>
                                    <p:anim calcmode="lin" valueType="num">
                                      <p:cBhvr>
                                        <p:cTn id="55" dur="500" fill="hold"/>
                                        <p:tgtEl>
                                          <p:spTgt spid="25"/>
                                        </p:tgtEl>
                                        <p:attrNameLst>
                                          <p:attrName>ppt_y</p:attrName>
                                        </p:attrNameLst>
                                      </p:cBhvr>
                                      <p:tavLst>
                                        <p:tav tm="0">
                                          <p:val>
                                            <p:strVal val="1+(6*min(max(#ppt_w*#ppt_h,.3),1)-7.4)/-.7*#ppt_h/2"/>
                                          </p:val>
                                        </p:tav>
                                        <p:tav tm="100000">
                                          <p:val>
                                            <p:strVal val="#ppt_y"/>
                                          </p:val>
                                        </p:tav>
                                      </p:tavLst>
                                    </p:anim>
                                  </p:childTnLst>
                                </p:cTn>
                              </p:par>
                              <p:par>
                                <p:cTn id="56" presetID="23" presetClass="entr" presetSubtype="36"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strVal val="(6*min(max(#ppt_w*#ppt_h,.3),1)-7.4)/-.7*#ppt_w"/>
                                          </p:val>
                                        </p:tav>
                                        <p:tav tm="100000">
                                          <p:val>
                                            <p:strVal val="#ppt_w"/>
                                          </p:val>
                                        </p:tav>
                                      </p:tavLst>
                                    </p:anim>
                                    <p:anim calcmode="lin" valueType="num">
                                      <p:cBhvr>
                                        <p:cTn id="59" dur="500" fill="hold"/>
                                        <p:tgtEl>
                                          <p:spTgt spid="22"/>
                                        </p:tgtEl>
                                        <p:attrNameLst>
                                          <p:attrName>ppt_h</p:attrName>
                                        </p:attrNameLst>
                                      </p:cBhvr>
                                      <p:tavLst>
                                        <p:tav tm="0">
                                          <p:val>
                                            <p:strVal val="(6*min(max(#ppt_w*#ppt_h,.3),1)-7.4)/-.7*#ppt_h"/>
                                          </p:val>
                                        </p:tav>
                                        <p:tav tm="100000">
                                          <p:val>
                                            <p:strVal val="#ppt_h"/>
                                          </p:val>
                                        </p:tav>
                                      </p:tavLst>
                                    </p:anim>
                                    <p:anim calcmode="lin" valueType="num">
                                      <p:cBhvr>
                                        <p:cTn id="60" dur="500" fill="hold"/>
                                        <p:tgtEl>
                                          <p:spTgt spid="22"/>
                                        </p:tgtEl>
                                        <p:attrNameLst>
                                          <p:attrName>ppt_x</p:attrName>
                                        </p:attrNameLst>
                                      </p:cBhvr>
                                      <p:tavLst>
                                        <p:tav tm="0">
                                          <p:val>
                                            <p:fltVal val="0.5"/>
                                          </p:val>
                                        </p:tav>
                                        <p:tav tm="100000">
                                          <p:val>
                                            <p:strVal val="#ppt_x"/>
                                          </p:val>
                                        </p:tav>
                                      </p:tavLst>
                                    </p:anim>
                                    <p:anim calcmode="lin" valueType="num">
                                      <p:cBhvr>
                                        <p:cTn id="61" dur="500" fill="hold"/>
                                        <p:tgtEl>
                                          <p:spTgt spid="22"/>
                                        </p:tgtEl>
                                        <p:attrNameLst>
                                          <p:attrName>ppt_y</p:attrName>
                                        </p:attrNameLst>
                                      </p:cBhvr>
                                      <p:tavLst>
                                        <p:tav tm="0">
                                          <p:val>
                                            <p:strVal val="1+(6*min(max(#ppt_w*#ppt_h,.3),1)-7.4)/-.7*#ppt_h/2"/>
                                          </p:val>
                                        </p:tav>
                                        <p:tav tm="100000">
                                          <p:val>
                                            <p:strVal val="#ppt_y"/>
                                          </p:val>
                                        </p:tav>
                                      </p:tavLst>
                                    </p:anim>
                                  </p:childTnLst>
                                </p:cTn>
                              </p:par>
                            </p:childTnLst>
                          </p:cTn>
                        </p:par>
                        <p:par>
                          <p:cTn id="62" fill="hold">
                            <p:stCondLst>
                              <p:cond delay="100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50"/>
                                        </p:tgtEl>
                                        <p:attrNameLst>
                                          <p:attrName>ppt_y</p:attrName>
                                        </p:attrNameLst>
                                      </p:cBhvr>
                                      <p:tavLst>
                                        <p:tav tm="0">
                                          <p:val>
                                            <p:strVal val="#ppt_y"/>
                                          </p:val>
                                        </p:tav>
                                        <p:tav tm="100000">
                                          <p:val>
                                            <p:strVal val="#ppt_y"/>
                                          </p:val>
                                        </p:tav>
                                      </p:tavLst>
                                    </p:anim>
                                    <p:anim calcmode="lin" valueType="num">
                                      <p:cBhvr>
                                        <p:cTn id="67"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50"/>
                                        </p:tgtEl>
                                      </p:cBhvr>
                                    </p:animEffect>
                                  </p:childTnLst>
                                </p:cTn>
                              </p:par>
                            </p:childTnLst>
                          </p:cTn>
                        </p:par>
                        <p:par>
                          <p:cTn id="70" fill="hold">
                            <p:stCondLst>
                              <p:cond delay="2549"/>
                            </p:stCondLst>
                            <p:childTnLst>
                              <p:par>
                                <p:cTn id="71" presetID="41" presetClass="entr" presetSubtype="0" fill="hold" grpId="0" nodeType="afterEffect">
                                  <p:stCondLst>
                                    <p:cond delay="0"/>
                                  </p:stCondLst>
                                  <p:iterate type="lt">
                                    <p:tmPct val="10000"/>
                                  </p:iterate>
                                  <p:childTnLst>
                                    <p:set>
                                      <p:cBhvr>
                                        <p:cTn id="72" dur="1" fill="hold">
                                          <p:stCondLst>
                                            <p:cond delay="0"/>
                                          </p:stCondLst>
                                        </p:cTn>
                                        <p:tgtEl>
                                          <p:spTgt spid="51"/>
                                        </p:tgtEl>
                                        <p:attrNameLst>
                                          <p:attrName>style.visibility</p:attrName>
                                        </p:attrNameLst>
                                      </p:cBhvr>
                                      <p:to>
                                        <p:strVal val="visible"/>
                                      </p:to>
                                    </p:set>
                                    <p:anim calcmode="lin" valueType="num">
                                      <p:cBhvr>
                                        <p:cTn id="73"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51"/>
                                        </p:tgtEl>
                                        <p:attrNameLst>
                                          <p:attrName>ppt_y</p:attrName>
                                        </p:attrNameLst>
                                      </p:cBhvr>
                                      <p:tavLst>
                                        <p:tav tm="0">
                                          <p:val>
                                            <p:strVal val="#ppt_y"/>
                                          </p:val>
                                        </p:tav>
                                        <p:tav tm="100000">
                                          <p:val>
                                            <p:strVal val="#ppt_y"/>
                                          </p:val>
                                        </p:tav>
                                      </p:tavLst>
                                    </p:anim>
                                    <p:anim calcmode="lin" valueType="num">
                                      <p:cBhvr>
                                        <p:cTn id="75"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77" dur="500" tmFilter="0,0; .5, 1; 1, 1"/>
                                        <p:tgtEl>
                                          <p:spTgt spid="51"/>
                                        </p:tgtEl>
                                      </p:cBhvr>
                                    </p:animEffect>
                                  </p:childTnLst>
                                </p:cTn>
                              </p:par>
                            </p:childTnLst>
                          </p:cTn>
                        </p:par>
                        <p:par>
                          <p:cTn id="78" fill="hold">
                            <p:stCondLst>
                              <p:cond delay="3099"/>
                            </p:stCondLst>
                            <p:childTnLst>
                              <p:par>
                                <p:cTn id="79" presetID="41" presetClass="entr" presetSubtype="0" fill="hold" grpId="0" nodeType="afterEffect">
                                  <p:stCondLst>
                                    <p:cond delay="0"/>
                                  </p:stCondLst>
                                  <p:iterate type="lt">
                                    <p:tmPct val="10000"/>
                                  </p:iterate>
                                  <p:childTnLst>
                                    <p:set>
                                      <p:cBhvr>
                                        <p:cTn id="80" dur="1" fill="hold">
                                          <p:stCondLst>
                                            <p:cond delay="0"/>
                                          </p:stCondLst>
                                        </p:cTn>
                                        <p:tgtEl>
                                          <p:spTgt spid="52"/>
                                        </p:tgtEl>
                                        <p:attrNameLst>
                                          <p:attrName>style.visibility</p:attrName>
                                        </p:attrNameLst>
                                      </p:cBhvr>
                                      <p:to>
                                        <p:strVal val="visible"/>
                                      </p:to>
                                    </p:set>
                                    <p:anim calcmode="lin" valueType="num">
                                      <p:cBhvr>
                                        <p:cTn id="81"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52"/>
                                        </p:tgtEl>
                                        <p:attrNameLst>
                                          <p:attrName>ppt_y</p:attrName>
                                        </p:attrNameLst>
                                      </p:cBhvr>
                                      <p:tavLst>
                                        <p:tav tm="0">
                                          <p:val>
                                            <p:strVal val="#ppt_y"/>
                                          </p:val>
                                        </p:tav>
                                        <p:tav tm="100000">
                                          <p:val>
                                            <p:strVal val="#ppt_y"/>
                                          </p:val>
                                        </p:tav>
                                      </p:tavLst>
                                    </p:anim>
                                    <p:anim calcmode="lin" valueType="num">
                                      <p:cBhvr>
                                        <p:cTn id="83"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85" dur="500" tmFilter="0,0; .5, 1; 1, 1"/>
                                        <p:tgtEl>
                                          <p:spTgt spid="52"/>
                                        </p:tgtEl>
                                      </p:cBhvr>
                                    </p:animEffect>
                                  </p:childTnLst>
                                </p:cTn>
                              </p:par>
                            </p:childTnLst>
                          </p:cTn>
                        </p:par>
                        <p:par>
                          <p:cTn id="86" fill="hold">
                            <p:stCondLst>
                              <p:cond delay="3650"/>
                            </p:stCondLst>
                            <p:childTnLst>
                              <p:par>
                                <p:cTn id="87" presetID="41" presetClass="entr" presetSubtype="0" fill="hold" grpId="0" nodeType="afterEffect">
                                  <p:stCondLst>
                                    <p:cond delay="0"/>
                                  </p:stCondLst>
                                  <p:iterate type="lt">
                                    <p:tmPct val="10000"/>
                                  </p:iterate>
                                  <p:childTnLst>
                                    <p:set>
                                      <p:cBhvr>
                                        <p:cTn id="88" dur="1" fill="hold">
                                          <p:stCondLst>
                                            <p:cond delay="0"/>
                                          </p:stCondLst>
                                        </p:cTn>
                                        <p:tgtEl>
                                          <p:spTgt spid="53"/>
                                        </p:tgtEl>
                                        <p:attrNameLst>
                                          <p:attrName>style.visibility</p:attrName>
                                        </p:attrNameLst>
                                      </p:cBhvr>
                                      <p:to>
                                        <p:strVal val="visible"/>
                                      </p:to>
                                    </p:set>
                                    <p:anim calcmode="lin" valueType="num">
                                      <p:cBhvr>
                                        <p:cTn id="89"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53"/>
                                        </p:tgtEl>
                                        <p:attrNameLst>
                                          <p:attrName>ppt_y</p:attrName>
                                        </p:attrNameLst>
                                      </p:cBhvr>
                                      <p:tavLst>
                                        <p:tav tm="0">
                                          <p:val>
                                            <p:strVal val="#ppt_y"/>
                                          </p:val>
                                        </p:tav>
                                        <p:tav tm="100000">
                                          <p:val>
                                            <p:strVal val="#ppt_y"/>
                                          </p:val>
                                        </p:tav>
                                      </p:tavLst>
                                    </p:anim>
                                    <p:anim calcmode="lin" valueType="num">
                                      <p:cBhvr>
                                        <p:cTn id="91"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53"/>
                                        </p:tgtEl>
                                      </p:cBhvr>
                                    </p:animEffect>
                                  </p:childTnLst>
                                </p:cTn>
                              </p:par>
                            </p:childTnLst>
                          </p:cTn>
                        </p:par>
                        <p:par>
                          <p:cTn id="94" fill="hold">
                            <p:stCondLst>
                              <p:cond delay="4199"/>
                            </p:stCondLst>
                            <p:childTnLst>
                              <p:par>
                                <p:cTn id="95" presetID="5" presetClass="entr" presetSubtype="10" fill="hold" grpId="0" nodeType="afterEffect">
                                  <p:stCondLst>
                                    <p:cond delay="0"/>
                                  </p:stCondLst>
                                  <p:iterate type="wd">
                                    <p:tmPct val="10000"/>
                                  </p:iterate>
                                  <p:childTnLst>
                                    <p:set>
                                      <p:cBhvr>
                                        <p:cTn id="96" dur="1" fill="hold">
                                          <p:stCondLst>
                                            <p:cond delay="0"/>
                                          </p:stCondLst>
                                        </p:cTn>
                                        <p:tgtEl>
                                          <p:spTgt spid="54"/>
                                        </p:tgtEl>
                                        <p:attrNameLst>
                                          <p:attrName>style.visibility</p:attrName>
                                        </p:attrNameLst>
                                      </p:cBhvr>
                                      <p:to>
                                        <p:strVal val="visible"/>
                                      </p:to>
                                    </p:set>
                                    <p:animEffect transition="in" filter="checkerboard(across)">
                                      <p:cBhvr>
                                        <p:cTn id="97" dur="500"/>
                                        <p:tgtEl>
                                          <p:spTgt spid="54"/>
                                        </p:tgtEl>
                                      </p:cBhvr>
                                    </p:animEffect>
                                  </p:childTnLst>
                                </p:cTn>
                              </p:par>
                              <p:par>
                                <p:cTn id="98" presetID="5" presetClass="entr" presetSubtype="10" fill="hold" grpId="0" nodeType="withEffect">
                                  <p:stCondLst>
                                    <p:cond delay="0"/>
                                  </p:stCondLst>
                                  <p:iterate type="wd">
                                    <p:tmPct val="10000"/>
                                  </p:iterate>
                                  <p:childTnLst>
                                    <p:set>
                                      <p:cBhvr>
                                        <p:cTn id="99" dur="1" fill="hold">
                                          <p:stCondLst>
                                            <p:cond delay="0"/>
                                          </p:stCondLst>
                                        </p:cTn>
                                        <p:tgtEl>
                                          <p:spTgt spid="55"/>
                                        </p:tgtEl>
                                        <p:attrNameLst>
                                          <p:attrName>style.visibility</p:attrName>
                                        </p:attrNameLst>
                                      </p:cBhvr>
                                      <p:to>
                                        <p:strVal val="visible"/>
                                      </p:to>
                                    </p:set>
                                    <p:animEffect transition="in" filter="checkerboard(across)">
                                      <p:cBhvr>
                                        <p:cTn id="100" dur="500"/>
                                        <p:tgtEl>
                                          <p:spTgt spid="55"/>
                                        </p:tgtEl>
                                      </p:cBhvr>
                                    </p:animEffect>
                                  </p:childTnLst>
                                </p:cTn>
                              </p:par>
                              <p:par>
                                <p:cTn id="101" presetID="5" presetClass="entr" presetSubtype="10" fill="hold" grpId="0" nodeType="withEffect">
                                  <p:stCondLst>
                                    <p:cond delay="0"/>
                                  </p:stCondLst>
                                  <p:iterate type="wd">
                                    <p:tmPct val="10000"/>
                                  </p:iterate>
                                  <p:childTnLst>
                                    <p:set>
                                      <p:cBhvr>
                                        <p:cTn id="102" dur="1" fill="hold">
                                          <p:stCondLst>
                                            <p:cond delay="0"/>
                                          </p:stCondLst>
                                        </p:cTn>
                                        <p:tgtEl>
                                          <p:spTgt spid="56"/>
                                        </p:tgtEl>
                                        <p:attrNameLst>
                                          <p:attrName>style.visibility</p:attrName>
                                        </p:attrNameLst>
                                      </p:cBhvr>
                                      <p:to>
                                        <p:strVal val="visible"/>
                                      </p:to>
                                    </p:set>
                                    <p:animEffect transition="in" filter="checkerboard(across)">
                                      <p:cBhvr>
                                        <p:cTn id="103" dur="500"/>
                                        <p:tgtEl>
                                          <p:spTgt spid="56"/>
                                        </p:tgtEl>
                                      </p:cBhvr>
                                    </p:animEffect>
                                  </p:childTnLst>
                                </p:cTn>
                              </p:par>
                              <p:par>
                                <p:cTn id="104" presetID="5" presetClass="entr" presetSubtype="10" fill="hold" grpId="0" nodeType="withEffect">
                                  <p:stCondLst>
                                    <p:cond delay="0"/>
                                  </p:stCondLst>
                                  <p:iterate type="wd">
                                    <p:tmPct val="10000"/>
                                  </p:iterate>
                                  <p:childTnLst>
                                    <p:set>
                                      <p:cBhvr>
                                        <p:cTn id="105" dur="1" fill="hold">
                                          <p:stCondLst>
                                            <p:cond delay="0"/>
                                          </p:stCondLst>
                                        </p:cTn>
                                        <p:tgtEl>
                                          <p:spTgt spid="57"/>
                                        </p:tgtEl>
                                        <p:attrNameLst>
                                          <p:attrName>style.visibility</p:attrName>
                                        </p:attrNameLst>
                                      </p:cBhvr>
                                      <p:to>
                                        <p:strVal val="visible"/>
                                      </p:to>
                                    </p:set>
                                    <p:animEffect transition="in" filter="checkerboard(across)">
                                      <p:cBhvr>
                                        <p:cTn id="10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0" grpId="0"/>
      <p:bldP spid="51" grpId="0"/>
      <p:bldP spid="52" grpId="0"/>
      <p:bldP spid="53" grpId="0"/>
      <p:bldP spid="54" grpId="0"/>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3 Gráfico"/>
          <p:cNvGraphicFramePr/>
          <p:nvPr/>
        </p:nvGraphicFramePr>
        <p:xfrm>
          <a:off x="572418" y="2011874"/>
          <a:ext cx="5513386" cy="3175842"/>
        </p:xfrm>
        <a:graphic>
          <a:graphicData uri="http://schemas.openxmlformats.org/drawingml/2006/chart">
            <c:chart xmlns:c="http://schemas.openxmlformats.org/drawingml/2006/chart" xmlns:r="http://schemas.openxmlformats.org/officeDocument/2006/relationships" r:id="rId3"/>
          </a:graphicData>
        </a:graphic>
      </p:graphicFrame>
      <p:sp>
        <p:nvSpPr>
          <p:cNvPr id="4" name="9 Elipse"/>
          <p:cNvSpPr>
            <a:spLocks noChangeAspect="1"/>
          </p:cNvSpPr>
          <p:nvPr/>
        </p:nvSpPr>
        <p:spPr bwMode="auto">
          <a:xfrm>
            <a:off x="3130142" y="3400826"/>
            <a:ext cx="397937" cy="397937"/>
          </a:xfrm>
          <a:prstGeom prst="ellipse">
            <a:avLst/>
          </a:prstGeom>
          <a:gradFill>
            <a:gsLst>
              <a:gs pos="100000">
                <a:srgbClr val="00B0F0"/>
              </a:gs>
              <a:gs pos="0">
                <a:srgbClr val="7030A0"/>
              </a:gs>
            </a:gsLst>
            <a:lin ang="5400000" scaled="1"/>
          </a:gradFill>
          <a:ln>
            <a:noFill/>
          </a:ln>
        </p:spPr>
        <p:txBody>
          <a:bodyPr lIns="0" tIns="0" rIns="0" bIns="0" rtlCol="0" anchor="ctr"/>
          <a:lstStyle/>
          <a:p>
            <a:pPr algn="ctr" defTabSz="894080"/>
            <a:endParaRPr lang="es-SV">
              <a:solidFill>
                <a:srgbClr val="000000"/>
              </a:solidFill>
              <a:latin typeface="Oswald" panose="020B0604020202020204" charset="0"/>
            </a:endParaRPr>
          </a:p>
        </p:txBody>
      </p:sp>
      <p:sp>
        <p:nvSpPr>
          <p:cNvPr id="5" name="6 Circular"/>
          <p:cNvSpPr>
            <a:spLocks noChangeAspect="1"/>
          </p:cNvSpPr>
          <p:nvPr/>
        </p:nvSpPr>
        <p:spPr bwMode="auto">
          <a:xfrm>
            <a:off x="1176503" y="1475520"/>
            <a:ext cx="4256961" cy="4170759"/>
          </a:xfrm>
          <a:prstGeom prst="pie">
            <a:avLst>
              <a:gd name="adj1" fmla="val 9006431"/>
              <a:gd name="adj2" fmla="val 15248686"/>
            </a:avLst>
          </a:prstGeom>
          <a:gradFill flip="none" rotWithShape="1">
            <a:gsLst>
              <a:gs pos="14000">
                <a:srgbClr val="00B0F0">
                  <a:alpha val="58000"/>
                </a:srgbClr>
              </a:gs>
              <a:gs pos="27000">
                <a:srgbClr val="00B0F0">
                  <a:alpha val="10000"/>
                </a:srgbClr>
              </a:gs>
              <a:gs pos="82000">
                <a:srgbClr val="00B0F0">
                  <a:alpha val="21000"/>
                </a:srgbClr>
              </a:gs>
            </a:gsLst>
            <a:lin ang="8100000" scaled="1"/>
            <a:tileRect/>
          </a:gradFill>
          <a:ln w="3175" cap="rnd" cmpd="sng">
            <a:noFill/>
            <a:bevel/>
          </a:ln>
          <a:effectLst>
            <a:outerShdw blurRad="50800" dist="38100" dir="2700000" algn="tl" rotWithShape="0">
              <a:prstClr val="black">
                <a:alpha val="40000"/>
              </a:prstClr>
            </a:outerShdw>
          </a:effectLst>
          <a:scene3d>
            <a:camera prst="orthographicFront">
              <a:rot lat="0" lon="0" rev="0"/>
            </a:camera>
            <a:lightRig rig="flood" dir="t">
              <a:rot lat="0" lon="0" rev="6600000"/>
            </a:lightRig>
          </a:scene3d>
          <a:sp3d prstMaterial="powder">
            <a:bevelT w="0" h="0"/>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67022" tIns="33559" rIns="67022" bIns="33559" rtlCol="0" anchor="ctr"/>
          <a:lstStyle/>
          <a:p>
            <a:pPr algn="ctr" defTabSz="669925"/>
            <a:endParaRPr lang="es-SV"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8 Anillo"/>
          <p:cNvSpPr>
            <a:spLocks noChangeAspect="1"/>
          </p:cNvSpPr>
          <p:nvPr/>
        </p:nvSpPr>
        <p:spPr bwMode="auto">
          <a:xfrm>
            <a:off x="1484177" y="1772395"/>
            <a:ext cx="3670518" cy="3670926"/>
          </a:xfrm>
          <a:prstGeom prst="donut">
            <a:avLst>
              <a:gd name="adj" fmla="val 6943"/>
            </a:avLst>
          </a:prstGeom>
          <a:gradFill flip="none" rotWithShape="1">
            <a:gsLst>
              <a:gs pos="14000">
                <a:srgbClr val="00B0F0">
                  <a:alpha val="58000"/>
                </a:srgbClr>
              </a:gs>
              <a:gs pos="27000">
                <a:srgbClr val="00B0F0">
                  <a:alpha val="10000"/>
                </a:srgbClr>
              </a:gs>
              <a:gs pos="82000">
                <a:srgbClr val="00B0F0">
                  <a:alpha val="21000"/>
                </a:srgbClr>
              </a:gs>
            </a:gsLst>
            <a:lin ang="8100000" scaled="1"/>
            <a:tileRect/>
          </a:gradFill>
          <a:ln w="3175" cap="rnd" cmpd="sng">
            <a:noFill/>
            <a:bevel/>
          </a:ln>
          <a:effectLst>
            <a:outerShdw blurRad="50800" dist="38100" dir="2700000" algn="tl" rotWithShape="0">
              <a:prstClr val="black">
                <a:alpha val="40000"/>
              </a:prstClr>
            </a:outerShdw>
          </a:effectLst>
          <a:scene3d>
            <a:camera prst="orthographicFront">
              <a:rot lat="0" lon="0" rev="0"/>
            </a:camera>
            <a:lightRig rig="flood" dir="t">
              <a:rot lat="0" lon="0" rev="6600000"/>
            </a:lightRig>
          </a:scene3d>
          <a:sp3d prstMaterial="powder">
            <a:bevelT w="0" h="0"/>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67022" tIns="33559" rIns="67022" bIns="33559" rtlCol="0" anchor="ctr"/>
          <a:lstStyle/>
          <a:p>
            <a:pPr algn="ctr" defTabSz="669925"/>
            <a:endParaRPr lang="es-SV"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11 Anillo"/>
          <p:cNvSpPr>
            <a:spLocks noChangeAspect="1"/>
          </p:cNvSpPr>
          <p:nvPr/>
        </p:nvSpPr>
        <p:spPr bwMode="auto">
          <a:xfrm>
            <a:off x="1177003" y="1475520"/>
            <a:ext cx="4264677" cy="4264677"/>
          </a:xfrm>
          <a:prstGeom prst="donut">
            <a:avLst>
              <a:gd name="adj" fmla="val 1392"/>
            </a:avLst>
          </a:prstGeom>
          <a:gradFill>
            <a:gsLst>
              <a:gs pos="0">
                <a:srgbClr val="7030A0">
                  <a:alpha val="63000"/>
                </a:srgbClr>
              </a:gs>
              <a:gs pos="100000">
                <a:srgbClr val="00B0F0">
                  <a:alpha val="31000"/>
                </a:srgbClr>
              </a:gs>
            </a:gsLst>
            <a:lin ang="2700000" scaled="1"/>
          </a:gradFill>
          <a:ln>
            <a:noFill/>
          </a:ln>
        </p:spPr>
        <p:txBody>
          <a:bodyPr lIns="0" tIns="0" rIns="0" bIns="0" rtlCol="0" anchor="ctr"/>
          <a:lstStyle/>
          <a:p>
            <a:pPr algn="ctr" defTabSz="894080"/>
            <a:endParaRPr lang="es-SV">
              <a:solidFill>
                <a:srgbClr val="000000"/>
              </a:solidFill>
            </a:endParaRPr>
          </a:p>
        </p:txBody>
      </p:sp>
      <p:grpSp>
        <p:nvGrpSpPr>
          <p:cNvPr id="11" name="6 Grupo"/>
          <p:cNvGrpSpPr/>
          <p:nvPr/>
        </p:nvGrpSpPr>
        <p:grpSpPr>
          <a:xfrm rot="3804015">
            <a:off x="5140189" y="2463454"/>
            <a:ext cx="1162012" cy="2242378"/>
            <a:chOff x="3433356" y="270280"/>
            <a:chExt cx="839280" cy="1702364"/>
          </a:xfrm>
          <a:solidFill>
            <a:srgbClr val="00B0F0"/>
          </a:solidFill>
        </p:grpSpPr>
        <p:sp>
          <p:nvSpPr>
            <p:cNvPr id="12" name="46 Elipse"/>
            <p:cNvSpPr/>
            <p:nvPr/>
          </p:nvSpPr>
          <p:spPr>
            <a:xfrm>
              <a:off x="3433356" y="1864439"/>
              <a:ext cx="87307" cy="87307"/>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894080"/>
              <a:endParaRPr lang="es-MX" sz="110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43 Conector recto"/>
            <p:cNvCxnSpPr/>
            <p:nvPr/>
          </p:nvCxnSpPr>
          <p:spPr>
            <a:xfrm rot="17795985" flipV="1">
              <a:off x="2998371" y="1116955"/>
              <a:ext cx="1702364" cy="9014"/>
            </a:xfrm>
            <a:prstGeom prst="line">
              <a:avLst/>
            </a:prstGeom>
            <a:grpFill/>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49 Elipse"/>
            <p:cNvSpPr/>
            <p:nvPr/>
          </p:nvSpPr>
          <p:spPr>
            <a:xfrm>
              <a:off x="4185329" y="280923"/>
              <a:ext cx="87307" cy="87307"/>
            </a:xfrm>
            <a:prstGeom prst="ellipse">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894080"/>
              <a:endParaRPr lang="es-MX" sz="110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5" name="6 Grupo"/>
          <p:cNvGrpSpPr/>
          <p:nvPr/>
        </p:nvGrpSpPr>
        <p:grpSpPr>
          <a:xfrm rot="17795985" flipV="1">
            <a:off x="4768289" y="3626855"/>
            <a:ext cx="1256167" cy="3039233"/>
            <a:chOff x="3402429" y="260644"/>
            <a:chExt cx="909170" cy="2321101"/>
          </a:xfrm>
          <a:solidFill>
            <a:srgbClr val="00B0F0"/>
          </a:solidFill>
        </p:grpSpPr>
        <p:sp>
          <p:nvSpPr>
            <p:cNvPr id="16" name="52 Elipse"/>
            <p:cNvSpPr/>
            <p:nvPr/>
          </p:nvSpPr>
          <p:spPr>
            <a:xfrm>
              <a:off x="3611434" y="2494010"/>
              <a:ext cx="87735" cy="87735"/>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894080"/>
              <a:endParaRPr lang="es-MX" sz="110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7" name="43 Conector recto"/>
            <p:cNvCxnSpPr>
              <a:stCxn id="16" idx="0"/>
            </p:cNvCxnSpPr>
            <p:nvPr/>
          </p:nvCxnSpPr>
          <p:spPr>
            <a:xfrm rot="17795985" flipV="1">
              <a:off x="3337922" y="1980132"/>
              <a:ext cx="518609" cy="389595"/>
            </a:xfrm>
            <a:prstGeom prst="line">
              <a:avLst/>
            </a:prstGeom>
            <a:grpFill/>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43 Conector recto"/>
            <p:cNvCxnSpPr/>
            <p:nvPr/>
          </p:nvCxnSpPr>
          <p:spPr>
            <a:xfrm rot="17795985">
              <a:off x="3047238" y="1103666"/>
              <a:ext cx="1686043" cy="0"/>
            </a:xfrm>
            <a:prstGeom prst="line">
              <a:avLst/>
            </a:prstGeom>
            <a:grpFill/>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9" name="49 Elipse"/>
            <p:cNvSpPr/>
            <p:nvPr/>
          </p:nvSpPr>
          <p:spPr>
            <a:xfrm>
              <a:off x="4223864" y="291985"/>
              <a:ext cx="87735" cy="87735"/>
            </a:xfrm>
            <a:prstGeom prst="ellipse">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894080"/>
              <a:endParaRPr lang="es-MX" sz="110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20" name="Group 26"/>
          <p:cNvGrpSpPr>
            <a:grpSpLocks noChangeAspect="1"/>
          </p:cNvGrpSpPr>
          <p:nvPr/>
        </p:nvGrpSpPr>
        <p:grpSpPr bwMode="auto">
          <a:xfrm>
            <a:off x="7279005" y="1625829"/>
            <a:ext cx="599590" cy="431960"/>
            <a:chOff x="7873" y="-822"/>
            <a:chExt cx="347" cy="250"/>
          </a:xfrm>
          <a:solidFill>
            <a:srgbClr val="00B0F0"/>
          </a:solidFill>
        </p:grpSpPr>
        <p:sp>
          <p:nvSpPr>
            <p:cNvPr id="21" name="Freeform 28"/>
            <p:cNvSpPr/>
            <p:nvPr/>
          </p:nvSpPr>
          <p:spPr bwMode="auto">
            <a:xfrm>
              <a:off x="7873" y="-780"/>
              <a:ext cx="347" cy="208"/>
            </a:xfrm>
            <a:custGeom>
              <a:avLst/>
              <a:gdLst>
                <a:gd name="T0" fmla="*/ 64 w 3471"/>
                <a:gd name="T1" fmla="*/ 0 h 2082"/>
                <a:gd name="T2" fmla="*/ 3407 w 3471"/>
                <a:gd name="T3" fmla="*/ 0 h 2082"/>
                <a:gd name="T4" fmla="*/ 3427 w 3471"/>
                <a:gd name="T5" fmla="*/ 3 h 2082"/>
                <a:gd name="T6" fmla="*/ 3445 w 3471"/>
                <a:gd name="T7" fmla="*/ 13 h 2082"/>
                <a:gd name="T8" fmla="*/ 3459 w 3471"/>
                <a:gd name="T9" fmla="*/ 27 h 2082"/>
                <a:gd name="T10" fmla="*/ 3468 w 3471"/>
                <a:gd name="T11" fmla="*/ 44 h 2082"/>
                <a:gd name="T12" fmla="*/ 3471 w 3471"/>
                <a:gd name="T13" fmla="*/ 64 h 2082"/>
                <a:gd name="T14" fmla="*/ 3471 w 3471"/>
                <a:gd name="T15" fmla="*/ 2018 h 2082"/>
                <a:gd name="T16" fmla="*/ 3468 w 3471"/>
                <a:gd name="T17" fmla="*/ 2037 h 2082"/>
                <a:gd name="T18" fmla="*/ 3459 w 3471"/>
                <a:gd name="T19" fmla="*/ 2055 h 2082"/>
                <a:gd name="T20" fmla="*/ 3445 w 3471"/>
                <a:gd name="T21" fmla="*/ 2069 h 2082"/>
                <a:gd name="T22" fmla="*/ 3427 w 3471"/>
                <a:gd name="T23" fmla="*/ 2079 h 2082"/>
                <a:gd name="T24" fmla="*/ 3407 w 3471"/>
                <a:gd name="T25" fmla="*/ 2082 h 2082"/>
                <a:gd name="T26" fmla="*/ 64 w 3471"/>
                <a:gd name="T27" fmla="*/ 2082 h 2082"/>
                <a:gd name="T28" fmla="*/ 44 w 3471"/>
                <a:gd name="T29" fmla="*/ 2079 h 2082"/>
                <a:gd name="T30" fmla="*/ 27 w 3471"/>
                <a:gd name="T31" fmla="*/ 2069 h 2082"/>
                <a:gd name="T32" fmla="*/ 13 w 3471"/>
                <a:gd name="T33" fmla="*/ 2055 h 2082"/>
                <a:gd name="T34" fmla="*/ 3 w 3471"/>
                <a:gd name="T35" fmla="*/ 2037 h 2082"/>
                <a:gd name="T36" fmla="*/ 0 w 3471"/>
                <a:gd name="T37" fmla="*/ 2018 h 2082"/>
                <a:gd name="T38" fmla="*/ 0 w 3471"/>
                <a:gd name="T39" fmla="*/ 1755 h 2082"/>
                <a:gd name="T40" fmla="*/ 2 w 3471"/>
                <a:gd name="T41" fmla="*/ 1737 h 2082"/>
                <a:gd name="T42" fmla="*/ 9 w 3471"/>
                <a:gd name="T43" fmla="*/ 1723 h 2082"/>
                <a:gd name="T44" fmla="*/ 19 w 3471"/>
                <a:gd name="T45" fmla="*/ 1710 h 2082"/>
                <a:gd name="T46" fmla="*/ 32 w 3471"/>
                <a:gd name="T47" fmla="*/ 1699 h 2082"/>
                <a:gd name="T48" fmla="*/ 47 w 3471"/>
                <a:gd name="T49" fmla="*/ 1693 h 2082"/>
                <a:gd name="T50" fmla="*/ 64 w 3471"/>
                <a:gd name="T51" fmla="*/ 1691 h 2082"/>
                <a:gd name="T52" fmla="*/ 81 w 3471"/>
                <a:gd name="T53" fmla="*/ 1693 h 2082"/>
                <a:gd name="T54" fmla="*/ 96 w 3471"/>
                <a:gd name="T55" fmla="*/ 1699 h 2082"/>
                <a:gd name="T56" fmla="*/ 110 w 3471"/>
                <a:gd name="T57" fmla="*/ 1710 h 2082"/>
                <a:gd name="T58" fmla="*/ 119 w 3471"/>
                <a:gd name="T59" fmla="*/ 1723 h 2082"/>
                <a:gd name="T60" fmla="*/ 126 w 3471"/>
                <a:gd name="T61" fmla="*/ 1737 h 2082"/>
                <a:gd name="T62" fmla="*/ 128 w 3471"/>
                <a:gd name="T63" fmla="*/ 1755 h 2082"/>
                <a:gd name="T64" fmla="*/ 128 w 3471"/>
                <a:gd name="T65" fmla="*/ 1953 h 2082"/>
                <a:gd name="T66" fmla="*/ 3343 w 3471"/>
                <a:gd name="T67" fmla="*/ 1953 h 2082"/>
                <a:gd name="T68" fmla="*/ 3343 w 3471"/>
                <a:gd name="T69" fmla="*/ 128 h 2082"/>
                <a:gd name="T70" fmla="*/ 128 w 3471"/>
                <a:gd name="T71" fmla="*/ 128 h 2082"/>
                <a:gd name="T72" fmla="*/ 128 w 3471"/>
                <a:gd name="T73" fmla="*/ 327 h 2082"/>
                <a:gd name="T74" fmla="*/ 126 w 3471"/>
                <a:gd name="T75" fmla="*/ 344 h 2082"/>
                <a:gd name="T76" fmla="*/ 119 w 3471"/>
                <a:gd name="T77" fmla="*/ 359 h 2082"/>
                <a:gd name="T78" fmla="*/ 110 w 3471"/>
                <a:gd name="T79" fmla="*/ 372 h 2082"/>
                <a:gd name="T80" fmla="*/ 96 w 3471"/>
                <a:gd name="T81" fmla="*/ 382 h 2082"/>
                <a:gd name="T82" fmla="*/ 81 w 3471"/>
                <a:gd name="T83" fmla="*/ 388 h 2082"/>
                <a:gd name="T84" fmla="*/ 64 w 3471"/>
                <a:gd name="T85" fmla="*/ 391 h 2082"/>
                <a:gd name="T86" fmla="*/ 47 w 3471"/>
                <a:gd name="T87" fmla="*/ 388 h 2082"/>
                <a:gd name="T88" fmla="*/ 32 w 3471"/>
                <a:gd name="T89" fmla="*/ 382 h 2082"/>
                <a:gd name="T90" fmla="*/ 19 w 3471"/>
                <a:gd name="T91" fmla="*/ 372 h 2082"/>
                <a:gd name="T92" fmla="*/ 9 w 3471"/>
                <a:gd name="T93" fmla="*/ 359 h 2082"/>
                <a:gd name="T94" fmla="*/ 2 w 3471"/>
                <a:gd name="T95" fmla="*/ 344 h 2082"/>
                <a:gd name="T96" fmla="*/ 0 w 3471"/>
                <a:gd name="T97" fmla="*/ 327 h 2082"/>
                <a:gd name="T98" fmla="*/ 0 w 3471"/>
                <a:gd name="T99" fmla="*/ 64 h 2082"/>
                <a:gd name="T100" fmla="*/ 3 w 3471"/>
                <a:gd name="T101" fmla="*/ 44 h 2082"/>
                <a:gd name="T102" fmla="*/ 13 w 3471"/>
                <a:gd name="T103" fmla="*/ 27 h 2082"/>
                <a:gd name="T104" fmla="*/ 27 w 3471"/>
                <a:gd name="T105" fmla="*/ 13 h 2082"/>
                <a:gd name="T106" fmla="*/ 44 w 3471"/>
                <a:gd name="T107" fmla="*/ 3 h 2082"/>
                <a:gd name="T108" fmla="*/ 64 w 3471"/>
                <a:gd name="T109"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71" h="2082">
                  <a:moveTo>
                    <a:pt x="64" y="0"/>
                  </a:moveTo>
                  <a:lnTo>
                    <a:pt x="3407" y="0"/>
                  </a:lnTo>
                  <a:lnTo>
                    <a:pt x="3427" y="3"/>
                  </a:lnTo>
                  <a:lnTo>
                    <a:pt x="3445" y="13"/>
                  </a:lnTo>
                  <a:lnTo>
                    <a:pt x="3459" y="27"/>
                  </a:lnTo>
                  <a:lnTo>
                    <a:pt x="3468" y="44"/>
                  </a:lnTo>
                  <a:lnTo>
                    <a:pt x="3471" y="64"/>
                  </a:lnTo>
                  <a:lnTo>
                    <a:pt x="3471" y="2018"/>
                  </a:lnTo>
                  <a:lnTo>
                    <a:pt x="3468" y="2037"/>
                  </a:lnTo>
                  <a:lnTo>
                    <a:pt x="3459" y="2055"/>
                  </a:lnTo>
                  <a:lnTo>
                    <a:pt x="3445" y="2069"/>
                  </a:lnTo>
                  <a:lnTo>
                    <a:pt x="3427" y="2079"/>
                  </a:lnTo>
                  <a:lnTo>
                    <a:pt x="3407" y="2082"/>
                  </a:lnTo>
                  <a:lnTo>
                    <a:pt x="64" y="2082"/>
                  </a:lnTo>
                  <a:lnTo>
                    <a:pt x="44" y="2079"/>
                  </a:lnTo>
                  <a:lnTo>
                    <a:pt x="27" y="2069"/>
                  </a:lnTo>
                  <a:lnTo>
                    <a:pt x="13" y="2055"/>
                  </a:lnTo>
                  <a:lnTo>
                    <a:pt x="3" y="2037"/>
                  </a:lnTo>
                  <a:lnTo>
                    <a:pt x="0" y="2018"/>
                  </a:lnTo>
                  <a:lnTo>
                    <a:pt x="0" y="1755"/>
                  </a:lnTo>
                  <a:lnTo>
                    <a:pt x="2" y="1737"/>
                  </a:lnTo>
                  <a:lnTo>
                    <a:pt x="9" y="1723"/>
                  </a:lnTo>
                  <a:lnTo>
                    <a:pt x="19" y="1710"/>
                  </a:lnTo>
                  <a:lnTo>
                    <a:pt x="32" y="1699"/>
                  </a:lnTo>
                  <a:lnTo>
                    <a:pt x="47" y="1693"/>
                  </a:lnTo>
                  <a:lnTo>
                    <a:pt x="64" y="1691"/>
                  </a:lnTo>
                  <a:lnTo>
                    <a:pt x="81" y="1693"/>
                  </a:lnTo>
                  <a:lnTo>
                    <a:pt x="96" y="1699"/>
                  </a:lnTo>
                  <a:lnTo>
                    <a:pt x="110" y="1710"/>
                  </a:lnTo>
                  <a:lnTo>
                    <a:pt x="119" y="1723"/>
                  </a:lnTo>
                  <a:lnTo>
                    <a:pt x="126" y="1737"/>
                  </a:lnTo>
                  <a:lnTo>
                    <a:pt x="128" y="1755"/>
                  </a:lnTo>
                  <a:lnTo>
                    <a:pt x="128" y="1953"/>
                  </a:lnTo>
                  <a:lnTo>
                    <a:pt x="3343" y="1953"/>
                  </a:lnTo>
                  <a:lnTo>
                    <a:pt x="3343" y="128"/>
                  </a:lnTo>
                  <a:lnTo>
                    <a:pt x="128" y="128"/>
                  </a:lnTo>
                  <a:lnTo>
                    <a:pt x="128" y="327"/>
                  </a:lnTo>
                  <a:lnTo>
                    <a:pt x="126" y="344"/>
                  </a:lnTo>
                  <a:lnTo>
                    <a:pt x="119" y="359"/>
                  </a:lnTo>
                  <a:lnTo>
                    <a:pt x="110" y="372"/>
                  </a:lnTo>
                  <a:lnTo>
                    <a:pt x="96" y="382"/>
                  </a:lnTo>
                  <a:lnTo>
                    <a:pt x="81" y="388"/>
                  </a:lnTo>
                  <a:lnTo>
                    <a:pt x="64" y="391"/>
                  </a:lnTo>
                  <a:lnTo>
                    <a:pt x="47" y="388"/>
                  </a:lnTo>
                  <a:lnTo>
                    <a:pt x="32" y="382"/>
                  </a:lnTo>
                  <a:lnTo>
                    <a:pt x="19" y="372"/>
                  </a:lnTo>
                  <a:lnTo>
                    <a:pt x="9" y="359"/>
                  </a:lnTo>
                  <a:lnTo>
                    <a:pt x="2" y="344"/>
                  </a:lnTo>
                  <a:lnTo>
                    <a:pt x="0" y="327"/>
                  </a:lnTo>
                  <a:lnTo>
                    <a:pt x="0" y="64"/>
                  </a:lnTo>
                  <a:lnTo>
                    <a:pt x="3" y="44"/>
                  </a:lnTo>
                  <a:lnTo>
                    <a:pt x="13" y="27"/>
                  </a:lnTo>
                  <a:lnTo>
                    <a:pt x="27" y="13"/>
                  </a:lnTo>
                  <a:lnTo>
                    <a:pt x="44" y="3"/>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2" name="Freeform 29"/>
            <p:cNvSpPr>
              <a:spLocks noEditPoints="1"/>
            </p:cNvSpPr>
            <p:nvPr/>
          </p:nvSpPr>
          <p:spPr bwMode="auto">
            <a:xfrm>
              <a:off x="8006" y="-746"/>
              <a:ext cx="139" cy="140"/>
            </a:xfrm>
            <a:custGeom>
              <a:avLst/>
              <a:gdLst>
                <a:gd name="T0" fmla="*/ 575 w 1395"/>
                <a:gd name="T1" fmla="*/ 141 h 1396"/>
                <a:gd name="T2" fmla="*/ 411 w 1395"/>
                <a:gd name="T3" fmla="*/ 206 h 1396"/>
                <a:gd name="T4" fmla="*/ 275 w 1395"/>
                <a:gd name="T5" fmla="*/ 316 h 1396"/>
                <a:gd name="T6" fmla="*/ 178 w 1395"/>
                <a:gd name="T7" fmla="*/ 462 h 1396"/>
                <a:gd name="T8" fmla="*/ 131 w 1395"/>
                <a:gd name="T9" fmla="*/ 636 h 1396"/>
                <a:gd name="T10" fmla="*/ 141 w 1395"/>
                <a:gd name="T11" fmla="*/ 820 h 1396"/>
                <a:gd name="T12" fmla="*/ 206 w 1395"/>
                <a:gd name="T13" fmla="*/ 985 h 1396"/>
                <a:gd name="T14" fmla="*/ 316 w 1395"/>
                <a:gd name="T15" fmla="*/ 1120 h 1396"/>
                <a:gd name="T16" fmla="*/ 463 w 1395"/>
                <a:gd name="T17" fmla="*/ 1216 h 1396"/>
                <a:gd name="T18" fmla="*/ 636 w 1395"/>
                <a:gd name="T19" fmla="*/ 1264 h 1396"/>
                <a:gd name="T20" fmla="*/ 819 w 1395"/>
                <a:gd name="T21" fmla="*/ 1255 h 1396"/>
                <a:gd name="T22" fmla="*/ 985 w 1395"/>
                <a:gd name="T23" fmla="*/ 1190 h 1396"/>
                <a:gd name="T24" fmla="*/ 1120 w 1395"/>
                <a:gd name="T25" fmla="*/ 1080 h 1396"/>
                <a:gd name="T26" fmla="*/ 1217 w 1395"/>
                <a:gd name="T27" fmla="*/ 933 h 1396"/>
                <a:gd name="T28" fmla="*/ 1264 w 1395"/>
                <a:gd name="T29" fmla="*/ 760 h 1396"/>
                <a:gd name="T30" fmla="*/ 1254 w 1395"/>
                <a:gd name="T31" fmla="*/ 575 h 1396"/>
                <a:gd name="T32" fmla="*/ 1189 w 1395"/>
                <a:gd name="T33" fmla="*/ 410 h 1396"/>
                <a:gd name="T34" fmla="*/ 1080 w 1395"/>
                <a:gd name="T35" fmla="*/ 274 h 1396"/>
                <a:gd name="T36" fmla="*/ 932 w 1395"/>
                <a:gd name="T37" fmla="*/ 178 h 1396"/>
                <a:gd name="T38" fmla="*/ 760 w 1395"/>
                <a:gd name="T39" fmla="*/ 132 h 1396"/>
                <a:gd name="T40" fmla="*/ 765 w 1395"/>
                <a:gd name="T41" fmla="*/ 4 h 1396"/>
                <a:gd name="T42" fmla="*/ 955 w 1395"/>
                <a:gd name="T43" fmla="*/ 49 h 1396"/>
                <a:gd name="T44" fmla="*/ 1120 w 1395"/>
                <a:gd name="T45" fmla="*/ 142 h 1396"/>
                <a:gd name="T46" fmla="*/ 1253 w 1395"/>
                <a:gd name="T47" fmla="*/ 276 h 1396"/>
                <a:gd name="T48" fmla="*/ 1347 w 1395"/>
                <a:gd name="T49" fmla="*/ 441 h 1396"/>
                <a:gd name="T50" fmla="*/ 1392 w 1395"/>
                <a:gd name="T51" fmla="*/ 631 h 1396"/>
                <a:gd name="T52" fmla="*/ 1384 w 1395"/>
                <a:gd name="T53" fmla="*/ 830 h 1396"/>
                <a:gd name="T54" fmla="*/ 1321 w 1395"/>
                <a:gd name="T55" fmla="*/ 1013 h 1396"/>
                <a:gd name="T56" fmla="*/ 1213 w 1395"/>
                <a:gd name="T57" fmla="*/ 1168 h 1396"/>
                <a:gd name="T58" fmla="*/ 1068 w 1395"/>
                <a:gd name="T59" fmla="*/ 1289 h 1396"/>
                <a:gd name="T60" fmla="*/ 894 w 1395"/>
                <a:gd name="T61" fmla="*/ 1368 h 1396"/>
                <a:gd name="T62" fmla="*/ 698 w 1395"/>
                <a:gd name="T63" fmla="*/ 1396 h 1396"/>
                <a:gd name="T64" fmla="*/ 502 w 1395"/>
                <a:gd name="T65" fmla="*/ 1368 h 1396"/>
                <a:gd name="T66" fmla="*/ 328 w 1395"/>
                <a:gd name="T67" fmla="*/ 1289 h 1396"/>
                <a:gd name="T68" fmla="*/ 182 w 1395"/>
                <a:gd name="T69" fmla="*/ 1168 h 1396"/>
                <a:gd name="T70" fmla="*/ 75 w 1395"/>
                <a:gd name="T71" fmla="*/ 1013 h 1396"/>
                <a:gd name="T72" fmla="*/ 13 w 1395"/>
                <a:gd name="T73" fmla="*/ 830 h 1396"/>
                <a:gd name="T74" fmla="*/ 3 w 1395"/>
                <a:gd name="T75" fmla="*/ 631 h 1396"/>
                <a:gd name="T76" fmla="*/ 49 w 1395"/>
                <a:gd name="T77" fmla="*/ 441 h 1396"/>
                <a:gd name="T78" fmla="*/ 142 w 1395"/>
                <a:gd name="T79" fmla="*/ 276 h 1396"/>
                <a:gd name="T80" fmla="*/ 275 w 1395"/>
                <a:gd name="T81" fmla="*/ 142 h 1396"/>
                <a:gd name="T82" fmla="*/ 442 w 1395"/>
                <a:gd name="T83" fmla="*/ 49 h 1396"/>
                <a:gd name="T84" fmla="*/ 630 w 1395"/>
                <a:gd name="T85" fmla="*/ 4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5" h="1396">
                  <a:moveTo>
                    <a:pt x="698" y="128"/>
                  </a:moveTo>
                  <a:lnTo>
                    <a:pt x="636" y="132"/>
                  </a:lnTo>
                  <a:lnTo>
                    <a:pt x="575" y="141"/>
                  </a:lnTo>
                  <a:lnTo>
                    <a:pt x="517" y="157"/>
                  </a:lnTo>
                  <a:lnTo>
                    <a:pt x="463" y="178"/>
                  </a:lnTo>
                  <a:lnTo>
                    <a:pt x="411" y="206"/>
                  </a:lnTo>
                  <a:lnTo>
                    <a:pt x="362" y="238"/>
                  </a:lnTo>
                  <a:lnTo>
                    <a:pt x="316" y="274"/>
                  </a:lnTo>
                  <a:lnTo>
                    <a:pt x="275" y="316"/>
                  </a:lnTo>
                  <a:lnTo>
                    <a:pt x="238" y="362"/>
                  </a:lnTo>
                  <a:lnTo>
                    <a:pt x="206" y="410"/>
                  </a:lnTo>
                  <a:lnTo>
                    <a:pt x="178" y="462"/>
                  </a:lnTo>
                  <a:lnTo>
                    <a:pt x="157" y="518"/>
                  </a:lnTo>
                  <a:lnTo>
                    <a:pt x="141" y="575"/>
                  </a:lnTo>
                  <a:lnTo>
                    <a:pt x="131" y="636"/>
                  </a:lnTo>
                  <a:lnTo>
                    <a:pt x="128" y="698"/>
                  </a:lnTo>
                  <a:lnTo>
                    <a:pt x="131" y="760"/>
                  </a:lnTo>
                  <a:lnTo>
                    <a:pt x="141" y="820"/>
                  </a:lnTo>
                  <a:lnTo>
                    <a:pt x="157" y="878"/>
                  </a:lnTo>
                  <a:lnTo>
                    <a:pt x="178" y="933"/>
                  </a:lnTo>
                  <a:lnTo>
                    <a:pt x="206" y="985"/>
                  </a:lnTo>
                  <a:lnTo>
                    <a:pt x="238" y="1034"/>
                  </a:lnTo>
                  <a:lnTo>
                    <a:pt x="275" y="1080"/>
                  </a:lnTo>
                  <a:lnTo>
                    <a:pt x="316" y="1120"/>
                  </a:lnTo>
                  <a:lnTo>
                    <a:pt x="362" y="1158"/>
                  </a:lnTo>
                  <a:lnTo>
                    <a:pt x="411" y="1190"/>
                  </a:lnTo>
                  <a:lnTo>
                    <a:pt x="463" y="1216"/>
                  </a:lnTo>
                  <a:lnTo>
                    <a:pt x="517" y="1239"/>
                  </a:lnTo>
                  <a:lnTo>
                    <a:pt x="575" y="1255"/>
                  </a:lnTo>
                  <a:lnTo>
                    <a:pt x="636" y="1264"/>
                  </a:lnTo>
                  <a:lnTo>
                    <a:pt x="698" y="1268"/>
                  </a:lnTo>
                  <a:lnTo>
                    <a:pt x="760" y="1264"/>
                  </a:lnTo>
                  <a:lnTo>
                    <a:pt x="819" y="1255"/>
                  </a:lnTo>
                  <a:lnTo>
                    <a:pt x="878" y="1239"/>
                  </a:lnTo>
                  <a:lnTo>
                    <a:pt x="932" y="1216"/>
                  </a:lnTo>
                  <a:lnTo>
                    <a:pt x="985" y="1190"/>
                  </a:lnTo>
                  <a:lnTo>
                    <a:pt x="1034" y="1158"/>
                  </a:lnTo>
                  <a:lnTo>
                    <a:pt x="1080" y="1120"/>
                  </a:lnTo>
                  <a:lnTo>
                    <a:pt x="1120" y="1080"/>
                  </a:lnTo>
                  <a:lnTo>
                    <a:pt x="1157" y="1034"/>
                  </a:lnTo>
                  <a:lnTo>
                    <a:pt x="1189" y="985"/>
                  </a:lnTo>
                  <a:lnTo>
                    <a:pt x="1217" y="933"/>
                  </a:lnTo>
                  <a:lnTo>
                    <a:pt x="1238" y="878"/>
                  </a:lnTo>
                  <a:lnTo>
                    <a:pt x="1254" y="820"/>
                  </a:lnTo>
                  <a:lnTo>
                    <a:pt x="1264" y="760"/>
                  </a:lnTo>
                  <a:lnTo>
                    <a:pt x="1267" y="698"/>
                  </a:lnTo>
                  <a:lnTo>
                    <a:pt x="1264" y="636"/>
                  </a:lnTo>
                  <a:lnTo>
                    <a:pt x="1254" y="575"/>
                  </a:lnTo>
                  <a:lnTo>
                    <a:pt x="1238" y="518"/>
                  </a:lnTo>
                  <a:lnTo>
                    <a:pt x="1217" y="462"/>
                  </a:lnTo>
                  <a:lnTo>
                    <a:pt x="1189" y="410"/>
                  </a:lnTo>
                  <a:lnTo>
                    <a:pt x="1157" y="362"/>
                  </a:lnTo>
                  <a:lnTo>
                    <a:pt x="1120" y="316"/>
                  </a:lnTo>
                  <a:lnTo>
                    <a:pt x="1080" y="274"/>
                  </a:lnTo>
                  <a:lnTo>
                    <a:pt x="1034" y="238"/>
                  </a:lnTo>
                  <a:lnTo>
                    <a:pt x="985" y="206"/>
                  </a:lnTo>
                  <a:lnTo>
                    <a:pt x="932" y="178"/>
                  </a:lnTo>
                  <a:lnTo>
                    <a:pt x="878" y="157"/>
                  </a:lnTo>
                  <a:lnTo>
                    <a:pt x="819" y="141"/>
                  </a:lnTo>
                  <a:lnTo>
                    <a:pt x="760" y="132"/>
                  </a:lnTo>
                  <a:lnTo>
                    <a:pt x="698" y="128"/>
                  </a:lnTo>
                  <a:close/>
                  <a:moveTo>
                    <a:pt x="698" y="0"/>
                  </a:moveTo>
                  <a:lnTo>
                    <a:pt x="765" y="4"/>
                  </a:lnTo>
                  <a:lnTo>
                    <a:pt x="830" y="13"/>
                  </a:lnTo>
                  <a:lnTo>
                    <a:pt x="894" y="28"/>
                  </a:lnTo>
                  <a:lnTo>
                    <a:pt x="955" y="49"/>
                  </a:lnTo>
                  <a:lnTo>
                    <a:pt x="1012" y="75"/>
                  </a:lnTo>
                  <a:lnTo>
                    <a:pt x="1068" y="106"/>
                  </a:lnTo>
                  <a:lnTo>
                    <a:pt x="1120" y="142"/>
                  </a:lnTo>
                  <a:lnTo>
                    <a:pt x="1168" y="183"/>
                  </a:lnTo>
                  <a:lnTo>
                    <a:pt x="1213" y="228"/>
                  </a:lnTo>
                  <a:lnTo>
                    <a:pt x="1253" y="276"/>
                  </a:lnTo>
                  <a:lnTo>
                    <a:pt x="1290" y="328"/>
                  </a:lnTo>
                  <a:lnTo>
                    <a:pt x="1321" y="383"/>
                  </a:lnTo>
                  <a:lnTo>
                    <a:pt x="1347" y="441"/>
                  </a:lnTo>
                  <a:lnTo>
                    <a:pt x="1368" y="502"/>
                  </a:lnTo>
                  <a:lnTo>
                    <a:pt x="1384" y="566"/>
                  </a:lnTo>
                  <a:lnTo>
                    <a:pt x="1392" y="631"/>
                  </a:lnTo>
                  <a:lnTo>
                    <a:pt x="1395" y="698"/>
                  </a:lnTo>
                  <a:lnTo>
                    <a:pt x="1392" y="765"/>
                  </a:lnTo>
                  <a:lnTo>
                    <a:pt x="1384" y="830"/>
                  </a:lnTo>
                  <a:lnTo>
                    <a:pt x="1368" y="893"/>
                  </a:lnTo>
                  <a:lnTo>
                    <a:pt x="1347" y="954"/>
                  </a:lnTo>
                  <a:lnTo>
                    <a:pt x="1321" y="1013"/>
                  </a:lnTo>
                  <a:lnTo>
                    <a:pt x="1290" y="1068"/>
                  </a:lnTo>
                  <a:lnTo>
                    <a:pt x="1253" y="1119"/>
                  </a:lnTo>
                  <a:lnTo>
                    <a:pt x="1213" y="1168"/>
                  </a:lnTo>
                  <a:lnTo>
                    <a:pt x="1168" y="1213"/>
                  </a:lnTo>
                  <a:lnTo>
                    <a:pt x="1120" y="1254"/>
                  </a:lnTo>
                  <a:lnTo>
                    <a:pt x="1068" y="1289"/>
                  </a:lnTo>
                  <a:lnTo>
                    <a:pt x="1012" y="1321"/>
                  </a:lnTo>
                  <a:lnTo>
                    <a:pt x="955" y="1346"/>
                  </a:lnTo>
                  <a:lnTo>
                    <a:pt x="894" y="1368"/>
                  </a:lnTo>
                  <a:lnTo>
                    <a:pt x="830" y="1383"/>
                  </a:lnTo>
                  <a:lnTo>
                    <a:pt x="765" y="1392"/>
                  </a:lnTo>
                  <a:lnTo>
                    <a:pt x="698" y="1396"/>
                  </a:lnTo>
                  <a:lnTo>
                    <a:pt x="630" y="1392"/>
                  </a:lnTo>
                  <a:lnTo>
                    <a:pt x="565" y="1383"/>
                  </a:lnTo>
                  <a:lnTo>
                    <a:pt x="502" y="1368"/>
                  </a:lnTo>
                  <a:lnTo>
                    <a:pt x="442" y="1346"/>
                  </a:lnTo>
                  <a:lnTo>
                    <a:pt x="383" y="1321"/>
                  </a:lnTo>
                  <a:lnTo>
                    <a:pt x="328" y="1289"/>
                  </a:lnTo>
                  <a:lnTo>
                    <a:pt x="275" y="1254"/>
                  </a:lnTo>
                  <a:lnTo>
                    <a:pt x="227" y="1213"/>
                  </a:lnTo>
                  <a:lnTo>
                    <a:pt x="182" y="1168"/>
                  </a:lnTo>
                  <a:lnTo>
                    <a:pt x="142" y="1119"/>
                  </a:lnTo>
                  <a:lnTo>
                    <a:pt x="107" y="1068"/>
                  </a:lnTo>
                  <a:lnTo>
                    <a:pt x="75" y="1013"/>
                  </a:lnTo>
                  <a:lnTo>
                    <a:pt x="49" y="954"/>
                  </a:lnTo>
                  <a:lnTo>
                    <a:pt x="28" y="893"/>
                  </a:lnTo>
                  <a:lnTo>
                    <a:pt x="13" y="830"/>
                  </a:lnTo>
                  <a:lnTo>
                    <a:pt x="3" y="765"/>
                  </a:lnTo>
                  <a:lnTo>
                    <a:pt x="0" y="698"/>
                  </a:lnTo>
                  <a:lnTo>
                    <a:pt x="3" y="631"/>
                  </a:lnTo>
                  <a:lnTo>
                    <a:pt x="13" y="566"/>
                  </a:lnTo>
                  <a:lnTo>
                    <a:pt x="28" y="502"/>
                  </a:lnTo>
                  <a:lnTo>
                    <a:pt x="49" y="441"/>
                  </a:lnTo>
                  <a:lnTo>
                    <a:pt x="75" y="383"/>
                  </a:lnTo>
                  <a:lnTo>
                    <a:pt x="107" y="328"/>
                  </a:lnTo>
                  <a:lnTo>
                    <a:pt x="142" y="276"/>
                  </a:lnTo>
                  <a:lnTo>
                    <a:pt x="182" y="228"/>
                  </a:lnTo>
                  <a:lnTo>
                    <a:pt x="227" y="183"/>
                  </a:lnTo>
                  <a:lnTo>
                    <a:pt x="275" y="142"/>
                  </a:lnTo>
                  <a:lnTo>
                    <a:pt x="328" y="106"/>
                  </a:lnTo>
                  <a:lnTo>
                    <a:pt x="383" y="75"/>
                  </a:lnTo>
                  <a:lnTo>
                    <a:pt x="442" y="49"/>
                  </a:lnTo>
                  <a:lnTo>
                    <a:pt x="502" y="28"/>
                  </a:lnTo>
                  <a:lnTo>
                    <a:pt x="565" y="13"/>
                  </a:lnTo>
                  <a:lnTo>
                    <a:pt x="630" y="4"/>
                  </a:lnTo>
                  <a:lnTo>
                    <a:pt x="698"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3" name="Freeform 30"/>
            <p:cNvSpPr/>
            <p:nvPr/>
          </p:nvSpPr>
          <p:spPr bwMode="auto">
            <a:xfrm>
              <a:off x="8035" y="-717"/>
              <a:ext cx="47" cy="47"/>
            </a:xfrm>
            <a:custGeom>
              <a:avLst/>
              <a:gdLst>
                <a:gd name="T0" fmla="*/ 405 w 469"/>
                <a:gd name="T1" fmla="*/ 0 h 468"/>
                <a:gd name="T2" fmla="*/ 425 w 469"/>
                <a:gd name="T3" fmla="*/ 3 h 468"/>
                <a:gd name="T4" fmla="*/ 443 w 469"/>
                <a:gd name="T5" fmla="*/ 11 h 468"/>
                <a:gd name="T6" fmla="*/ 456 w 469"/>
                <a:gd name="T7" fmla="*/ 25 h 468"/>
                <a:gd name="T8" fmla="*/ 465 w 469"/>
                <a:gd name="T9" fmla="*/ 42 h 468"/>
                <a:gd name="T10" fmla="*/ 469 w 469"/>
                <a:gd name="T11" fmla="*/ 63 h 468"/>
                <a:gd name="T12" fmla="*/ 467 w 469"/>
                <a:gd name="T13" fmla="*/ 80 h 468"/>
                <a:gd name="T14" fmla="*/ 460 w 469"/>
                <a:gd name="T15" fmla="*/ 96 h 468"/>
                <a:gd name="T16" fmla="*/ 449 w 469"/>
                <a:gd name="T17" fmla="*/ 108 h 468"/>
                <a:gd name="T18" fmla="*/ 437 w 469"/>
                <a:gd name="T19" fmla="*/ 118 h 468"/>
                <a:gd name="T20" fmla="*/ 422 w 469"/>
                <a:gd name="T21" fmla="*/ 124 h 468"/>
                <a:gd name="T22" fmla="*/ 405 w 469"/>
                <a:gd name="T23" fmla="*/ 127 h 468"/>
                <a:gd name="T24" fmla="*/ 364 w 469"/>
                <a:gd name="T25" fmla="*/ 130 h 468"/>
                <a:gd name="T26" fmla="*/ 325 w 469"/>
                <a:gd name="T27" fmla="*/ 138 h 468"/>
                <a:gd name="T28" fmla="*/ 288 w 469"/>
                <a:gd name="T29" fmla="*/ 153 h 468"/>
                <a:gd name="T30" fmla="*/ 254 w 469"/>
                <a:gd name="T31" fmla="*/ 171 h 468"/>
                <a:gd name="T32" fmla="*/ 223 w 469"/>
                <a:gd name="T33" fmla="*/ 195 h 468"/>
                <a:gd name="T34" fmla="*/ 196 w 469"/>
                <a:gd name="T35" fmla="*/ 223 h 468"/>
                <a:gd name="T36" fmla="*/ 172 w 469"/>
                <a:gd name="T37" fmla="*/ 254 h 468"/>
                <a:gd name="T38" fmla="*/ 154 w 469"/>
                <a:gd name="T39" fmla="*/ 288 h 468"/>
                <a:gd name="T40" fmla="*/ 140 w 469"/>
                <a:gd name="T41" fmla="*/ 324 h 468"/>
                <a:gd name="T42" fmla="*/ 131 w 469"/>
                <a:gd name="T43" fmla="*/ 363 h 468"/>
                <a:gd name="T44" fmla="*/ 128 w 469"/>
                <a:gd name="T45" fmla="*/ 404 h 468"/>
                <a:gd name="T46" fmla="*/ 125 w 469"/>
                <a:gd name="T47" fmla="*/ 421 h 468"/>
                <a:gd name="T48" fmla="*/ 119 w 469"/>
                <a:gd name="T49" fmla="*/ 436 h 468"/>
                <a:gd name="T50" fmla="*/ 109 w 469"/>
                <a:gd name="T51" fmla="*/ 449 h 468"/>
                <a:gd name="T52" fmla="*/ 96 w 469"/>
                <a:gd name="T53" fmla="*/ 459 h 468"/>
                <a:gd name="T54" fmla="*/ 81 w 469"/>
                <a:gd name="T55" fmla="*/ 466 h 468"/>
                <a:gd name="T56" fmla="*/ 64 w 469"/>
                <a:gd name="T57" fmla="*/ 468 h 468"/>
                <a:gd name="T58" fmla="*/ 44 w 469"/>
                <a:gd name="T59" fmla="*/ 465 h 468"/>
                <a:gd name="T60" fmla="*/ 26 w 469"/>
                <a:gd name="T61" fmla="*/ 455 h 468"/>
                <a:gd name="T62" fmla="*/ 12 w 469"/>
                <a:gd name="T63" fmla="*/ 441 h 468"/>
                <a:gd name="T64" fmla="*/ 4 w 469"/>
                <a:gd name="T65" fmla="*/ 424 h 468"/>
                <a:gd name="T66" fmla="*/ 0 w 469"/>
                <a:gd name="T67" fmla="*/ 404 h 468"/>
                <a:gd name="T68" fmla="*/ 4 w 469"/>
                <a:gd name="T69" fmla="*/ 353 h 468"/>
                <a:gd name="T70" fmla="*/ 12 w 469"/>
                <a:gd name="T71" fmla="*/ 305 h 468"/>
                <a:gd name="T72" fmla="*/ 27 w 469"/>
                <a:gd name="T73" fmla="*/ 258 h 468"/>
                <a:gd name="T74" fmla="*/ 47 w 469"/>
                <a:gd name="T75" fmla="*/ 214 h 468"/>
                <a:gd name="T76" fmla="*/ 73 w 469"/>
                <a:gd name="T77" fmla="*/ 172 h 468"/>
                <a:gd name="T78" fmla="*/ 103 w 469"/>
                <a:gd name="T79" fmla="*/ 135 h 468"/>
                <a:gd name="T80" fmla="*/ 136 w 469"/>
                <a:gd name="T81" fmla="*/ 101 h 468"/>
                <a:gd name="T82" fmla="*/ 173 w 469"/>
                <a:gd name="T83" fmla="*/ 72 h 468"/>
                <a:gd name="T84" fmla="*/ 215 w 469"/>
                <a:gd name="T85" fmla="*/ 47 h 468"/>
                <a:gd name="T86" fmla="*/ 259 w 469"/>
                <a:gd name="T87" fmla="*/ 26 h 468"/>
                <a:gd name="T88" fmla="*/ 305 w 469"/>
                <a:gd name="T89" fmla="*/ 11 h 468"/>
                <a:gd name="T90" fmla="*/ 355 w 469"/>
                <a:gd name="T91" fmla="*/ 3 h 468"/>
                <a:gd name="T92" fmla="*/ 405 w 469"/>
                <a:gd name="T9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68">
                  <a:moveTo>
                    <a:pt x="405" y="0"/>
                  </a:moveTo>
                  <a:lnTo>
                    <a:pt x="425" y="3"/>
                  </a:lnTo>
                  <a:lnTo>
                    <a:pt x="443" y="11"/>
                  </a:lnTo>
                  <a:lnTo>
                    <a:pt x="456" y="25"/>
                  </a:lnTo>
                  <a:lnTo>
                    <a:pt x="465" y="42"/>
                  </a:lnTo>
                  <a:lnTo>
                    <a:pt x="469" y="63"/>
                  </a:lnTo>
                  <a:lnTo>
                    <a:pt x="467" y="80"/>
                  </a:lnTo>
                  <a:lnTo>
                    <a:pt x="460" y="96"/>
                  </a:lnTo>
                  <a:lnTo>
                    <a:pt x="449" y="108"/>
                  </a:lnTo>
                  <a:lnTo>
                    <a:pt x="437" y="118"/>
                  </a:lnTo>
                  <a:lnTo>
                    <a:pt x="422" y="124"/>
                  </a:lnTo>
                  <a:lnTo>
                    <a:pt x="405" y="127"/>
                  </a:lnTo>
                  <a:lnTo>
                    <a:pt x="364" y="130"/>
                  </a:lnTo>
                  <a:lnTo>
                    <a:pt x="325" y="138"/>
                  </a:lnTo>
                  <a:lnTo>
                    <a:pt x="288" y="153"/>
                  </a:lnTo>
                  <a:lnTo>
                    <a:pt x="254" y="171"/>
                  </a:lnTo>
                  <a:lnTo>
                    <a:pt x="223" y="195"/>
                  </a:lnTo>
                  <a:lnTo>
                    <a:pt x="196" y="223"/>
                  </a:lnTo>
                  <a:lnTo>
                    <a:pt x="172" y="254"/>
                  </a:lnTo>
                  <a:lnTo>
                    <a:pt x="154" y="288"/>
                  </a:lnTo>
                  <a:lnTo>
                    <a:pt x="140" y="324"/>
                  </a:lnTo>
                  <a:lnTo>
                    <a:pt x="131" y="363"/>
                  </a:lnTo>
                  <a:lnTo>
                    <a:pt x="128" y="404"/>
                  </a:lnTo>
                  <a:lnTo>
                    <a:pt x="125" y="421"/>
                  </a:lnTo>
                  <a:lnTo>
                    <a:pt x="119" y="436"/>
                  </a:lnTo>
                  <a:lnTo>
                    <a:pt x="109" y="449"/>
                  </a:lnTo>
                  <a:lnTo>
                    <a:pt x="96" y="459"/>
                  </a:lnTo>
                  <a:lnTo>
                    <a:pt x="81" y="466"/>
                  </a:lnTo>
                  <a:lnTo>
                    <a:pt x="64" y="468"/>
                  </a:lnTo>
                  <a:lnTo>
                    <a:pt x="44" y="465"/>
                  </a:lnTo>
                  <a:lnTo>
                    <a:pt x="26" y="455"/>
                  </a:lnTo>
                  <a:lnTo>
                    <a:pt x="12" y="441"/>
                  </a:lnTo>
                  <a:lnTo>
                    <a:pt x="4" y="424"/>
                  </a:lnTo>
                  <a:lnTo>
                    <a:pt x="0" y="404"/>
                  </a:lnTo>
                  <a:lnTo>
                    <a:pt x="4" y="353"/>
                  </a:lnTo>
                  <a:lnTo>
                    <a:pt x="12" y="305"/>
                  </a:lnTo>
                  <a:lnTo>
                    <a:pt x="27" y="258"/>
                  </a:lnTo>
                  <a:lnTo>
                    <a:pt x="47" y="214"/>
                  </a:lnTo>
                  <a:lnTo>
                    <a:pt x="73" y="172"/>
                  </a:lnTo>
                  <a:lnTo>
                    <a:pt x="103" y="135"/>
                  </a:lnTo>
                  <a:lnTo>
                    <a:pt x="136" y="101"/>
                  </a:lnTo>
                  <a:lnTo>
                    <a:pt x="173" y="72"/>
                  </a:lnTo>
                  <a:lnTo>
                    <a:pt x="215" y="47"/>
                  </a:lnTo>
                  <a:lnTo>
                    <a:pt x="259" y="26"/>
                  </a:lnTo>
                  <a:lnTo>
                    <a:pt x="305" y="11"/>
                  </a:lnTo>
                  <a:lnTo>
                    <a:pt x="355" y="3"/>
                  </a:lnTo>
                  <a:lnTo>
                    <a:pt x="405"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4" name="Freeform 31"/>
            <p:cNvSpPr/>
            <p:nvPr/>
          </p:nvSpPr>
          <p:spPr bwMode="auto">
            <a:xfrm>
              <a:off x="8151" y="-756"/>
              <a:ext cx="39" cy="18"/>
            </a:xfrm>
            <a:custGeom>
              <a:avLst/>
              <a:gdLst>
                <a:gd name="T0" fmla="*/ 63 w 393"/>
                <a:gd name="T1" fmla="*/ 0 h 179"/>
                <a:gd name="T2" fmla="*/ 329 w 393"/>
                <a:gd name="T3" fmla="*/ 0 h 179"/>
                <a:gd name="T4" fmla="*/ 350 w 393"/>
                <a:gd name="T5" fmla="*/ 4 h 179"/>
                <a:gd name="T6" fmla="*/ 368 w 393"/>
                <a:gd name="T7" fmla="*/ 13 h 179"/>
                <a:gd name="T8" fmla="*/ 382 w 393"/>
                <a:gd name="T9" fmla="*/ 27 h 179"/>
                <a:gd name="T10" fmla="*/ 390 w 393"/>
                <a:gd name="T11" fmla="*/ 45 h 179"/>
                <a:gd name="T12" fmla="*/ 393 w 393"/>
                <a:gd name="T13" fmla="*/ 64 h 179"/>
                <a:gd name="T14" fmla="*/ 393 w 393"/>
                <a:gd name="T15" fmla="*/ 115 h 179"/>
                <a:gd name="T16" fmla="*/ 391 w 393"/>
                <a:gd name="T17" fmla="*/ 132 h 179"/>
                <a:gd name="T18" fmla="*/ 385 w 393"/>
                <a:gd name="T19" fmla="*/ 147 h 179"/>
                <a:gd name="T20" fmla="*/ 375 w 393"/>
                <a:gd name="T21" fmla="*/ 160 h 179"/>
                <a:gd name="T22" fmla="*/ 361 w 393"/>
                <a:gd name="T23" fmla="*/ 171 h 179"/>
                <a:gd name="T24" fmla="*/ 346 w 393"/>
                <a:gd name="T25" fmla="*/ 177 h 179"/>
                <a:gd name="T26" fmla="*/ 329 w 393"/>
                <a:gd name="T27" fmla="*/ 179 h 179"/>
                <a:gd name="T28" fmla="*/ 63 w 393"/>
                <a:gd name="T29" fmla="*/ 179 h 179"/>
                <a:gd name="T30" fmla="*/ 46 w 393"/>
                <a:gd name="T31" fmla="*/ 177 h 179"/>
                <a:gd name="T32" fmla="*/ 31 w 393"/>
                <a:gd name="T33" fmla="*/ 171 h 179"/>
                <a:gd name="T34" fmla="*/ 18 w 393"/>
                <a:gd name="T35" fmla="*/ 160 h 179"/>
                <a:gd name="T36" fmla="*/ 8 w 393"/>
                <a:gd name="T37" fmla="*/ 147 h 179"/>
                <a:gd name="T38" fmla="*/ 2 w 393"/>
                <a:gd name="T39" fmla="*/ 132 h 179"/>
                <a:gd name="T40" fmla="*/ 0 w 393"/>
                <a:gd name="T41" fmla="*/ 115 h 179"/>
                <a:gd name="T42" fmla="*/ 0 w 393"/>
                <a:gd name="T43" fmla="*/ 64 h 179"/>
                <a:gd name="T44" fmla="*/ 2 w 393"/>
                <a:gd name="T45" fmla="*/ 48 h 179"/>
                <a:gd name="T46" fmla="*/ 8 w 393"/>
                <a:gd name="T47" fmla="*/ 32 h 179"/>
                <a:gd name="T48" fmla="*/ 18 w 393"/>
                <a:gd name="T49" fmla="*/ 19 h 179"/>
                <a:gd name="T50" fmla="*/ 31 w 393"/>
                <a:gd name="T51" fmla="*/ 10 h 179"/>
                <a:gd name="T52" fmla="*/ 46 w 393"/>
                <a:gd name="T53" fmla="*/ 3 h 179"/>
                <a:gd name="T54" fmla="*/ 63 w 393"/>
                <a:gd name="T55"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3" h="179">
                  <a:moveTo>
                    <a:pt x="63" y="0"/>
                  </a:moveTo>
                  <a:lnTo>
                    <a:pt x="329" y="0"/>
                  </a:lnTo>
                  <a:lnTo>
                    <a:pt x="350" y="4"/>
                  </a:lnTo>
                  <a:lnTo>
                    <a:pt x="368" y="13"/>
                  </a:lnTo>
                  <a:lnTo>
                    <a:pt x="382" y="27"/>
                  </a:lnTo>
                  <a:lnTo>
                    <a:pt x="390" y="45"/>
                  </a:lnTo>
                  <a:lnTo>
                    <a:pt x="393" y="64"/>
                  </a:lnTo>
                  <a:lnTo>
                    <a:pt x="393" y="115"/>
                  </a:lnTo>
                  <a:lnTo>
                    <a:pt x="391" y="132"/>
                  </a:lnTo>
                  <a:lnTo>
                    <a:pt x="385" y="147"/>
                  </a:lnTo>
                  <a:lnTo>
                    <a:pt x="375" y="160"/>
                  </a:lnTo>
                  <a:lnTo>
                    <a:pt x="361" y="171"/>
                  </a:lnTo>
                  <a:lnTo>
                    <a:pt x="346" y="177"/>
                  </a:lnTo>
                  <a:lnTo>
                    <a:pt x="329" y="179"/>
                  </a:lnTo>
                  <a:lnTo>
                    <a:pt x="63" y="179"/>
                  </a:lnTo>
                  <a:lnTo>
                    <a:pt x="46" y="177"/>
                  </a:lnTo>
                  <a:lnTo>
                    <a:pt x="31" y="171"/>
                  </a:lnTo>
                  <a:lnTo>
                    <a:pt x="18" y="160"/>
                  </a:lnTo>
                  <a:lnTo>
                    <a:pt x="8" y="147"/>
                  </a:lnTo>
                  <a:lnTo>
                    <a:pt x="2" y="132"/>
                  </a:lnTo>
                  <a:lnTo>
                    <a:pt x="0" y="115"/>
                  </a:lnTo>
                  <a:lnTo>
                    <a:pt x="0" y="64"/>
                  </a:lnTo>
                  <a:lnTo>
                    <a:pt x="2" y="48"/>
                  </a:lnTo>
                  <a:lnTo>
                    <a:pt x="8" y="32"/>
                  </a:lnTo>
                  <a:lnTo>
                    <a:pt x="18" y="19"/>
                  </a:lnTo>
                  <a:lnTo>
                    <a:pt x="31" y="10"/>
                  </a:lnTo>
                  <a:lnTo>
                    <a:pt x="46" y="3"/>
                  </a:lnTo>
                  <a:lnTo>
                    <a:pt x="63"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5" name="Freeform 32"/>
            <p:cNvSpPr/>
            <p:nvPr/>
          </p:nvSpPr>
          <p:spPr bwMode="auto">
            <a:xfrm>
              <a:off x="7896" y="-753"/>
              <a:ext cx="41" cy="154"/>
            </a:xfrm>
            <a:custGeom>
              <a:avLst/>
              <a:gdLst>
                <a:gd name="T0" fmla="*/ 64 w 409"/>
                <a:gd name="T1" fmla="*/ 0 h 1541"/>
                <a:gd name="T2" fmla="*/ 345 w 409"/>
                <a:gd name="T3" fmla="*/ 0 h 1541"/>
                <a:gd name="T4" fmla="*/ 362 w 409"/>
                <a:gd name="T5" fmla="*/ 2 h 1541"/>
                <a:gd name="T6" fmla="*/ 378 w 409"/>
                <a:gd name="T7" fmla="*/ 8 h 1541"/>
                <a:gd name="T8" fmla="*/ 391 w 409"/>
                <a:gd name="T9" fmla="*/ 19 h 1541"/>
                <a:gd name="T10" fmla="*/ 401 w 409"/>
                <a:gd name="T11" fmla="*/ 32 h 1541"/>
                <a:gd name="T12" fmla="*/ 407 w 409"/>
                <a:gd name="T13" fmla="*/ 47 h 1541"/>
                <a:gd name="T14" fmla="*/ 409 w 409"/>
                <a:gd name="T15" fmla="*/ 64 h 1541"/>
                <a:gd name="T16" fmla="*/ 409 w 409"/>
                <a:gd name="T17" fmla="*/ 1477 h 1541"/>
                <a:gd name="T18" fmla="*/ 407 w 409"/>
                <a:gd name="T19" fmla="*/ 1494 h 1541"/>
                <a:gd name="T20" fmla="*/ 401 w 409"/>
                <a:gd name="T21" fmla="*/ 1509 h 1541"/>
                <a:gd name="T22" fmla="*/ 391 w 409"/>
                <a:gd name="T23" fmla="*/ 1523 h 1541"/>
                <a:gd name="T24" fmla="*/ 378 w 409"/>
                <a:gd name="T25" fmla="*/ 1532 h 1541"/>
                <a:gd name="T26" fmla="*/ 362 w 409"/>
                <a:gd name="T27" fmla="*/ 1539 h 1541"/>
                <a:gd name="T28" fmla="*/ 345 w 409"/>
                <a:gd name="T29" fmla="*/ 1541 h 1541"/>
                <a:gd name="T30" fmla="*/ 64 w 409"/>
                <a:gd name="T31" fmla="*/ 1541 h 1541"/>
                <a:gd name="T32" fmla="*/ 47 w 409"/>
                <a:gd name="T33" fmla="*/ 1539 h 1541"/>
                <a:gd name="T34" fmla="*/ 32 w 409"/>
                <a:gd name="T35" fmla="*/ 1532 h 1541"/>
                <a:gd name="T36" fmla="*/ 19 w 409"/>
                <a:gd name="T37" fmla="*/ 1523 h 1541"/>
                <a:gd name="T38" fmla="*/ 8 w 409"/>
                <a:gd name="T39" fmla="*/ 1509 h 1541"/>
                <a:gd name="T40" fmla="*/ 2 w 409"/>
                <a:gd name="T41" fmla="*/ 1494 h 1541"/>
                <a:gd name="T42" fmla="*/ 0 w 409"/>
                <a:gd name="T43" fmla="*/ 1477 h 1541"/>
                <a:gd name="T44" fmla="*/ 2 w 409"/>
                <a:gd name="T45" fmla="*/ 1460 h 1541"/>
                <a:gd name="T46" fmla="*/ 8 w 409"/>
                <a:gd name="T47" fmla="*/ 1445 h 1541"/>
                <a:gd name="T48" fmla="*/ 19 w 409"/>
                <a:gd name="T49" fmla="*/ 1432 h 1541"/>
                <a:gd name="T50" fmla="*/ 32 w 409"/>
                <a:gd name="T51" fmla="*/ 1421 h 1541"/>
                <a:gd name="T52" fmla="*/ 47 w 409"/>
                <a:gd name="T53" fmla="*/ 1415 h 1541"/>
                <a:gd name="T54" fmla="*/ 64 w 409"/>
                <a:gd name="T55" fmla="*/ 1413 h 1541"/>
                <a:gd name="T56" fmla="*/ 281 w 409"/>
                <a:gd name="T57" fmla="*/ 1413 h 1541"/>
                <a:gd name="T58" fmla="*/ 281 w 409"/>
                <a:gd name="T59" fmla="*/ 128 h 1541"/>
                <a:gd name="T60" fmla="*/ 64 w 409"/>
                <a:gd name="T61" fmla="*/ 128 h 1541"/>
                <a:gd name="T62" fmla="*/ 43 w 409"/>
                <a:gd name="T63" fmla="*/ 124 h 1541"/>
                <a:gd name="T64" fmla="*/ 26 w 409"/>
                <a:gd name="T65" fmla="*/ 116 h 1541"/>
                <a:gd name="T66" fmla="*/ 12 w 409"/>
                <a:gd name="T67" fmla="*/ 102 h 1541"/>
                <a:gd name="T68" fmla="*/ 3 w 409"/>
                <a:gd name="T69" fmla="*/ 84 h 1541"/>
                <a:gd name="T70" fmla="*/ 0 w 409"/>
                <a:gd name="T71" fmla="*/ 64 h 1541"/>
                <a:gd name="T72" fmla="*/ 2 w 409"/>
                <a:gd name="T73" fmla="*/ 47 h 1541"/>
                <a:gd name="T74" fmla="*/ 8 w 409"/>
                <a:gd name="T75" fmla="*/ 32 h 1541"/>
                <a:gd name="T76" fmla="*/ 19 w 409"/>
                <a:gd name="T77" fmla="*/ 19 h 1541"/>
                <a:gd name="T78" fmla="*/ 32 w 409"/>
                <a:gd name="T79" fmla="*/ 8 h 1541"/>
                <a:gd name="T80" fmla="*/ 47 w 409"/>
                <a:gd name="T81" fmla="*/ 2 h 1541"/>
                <a:gd name="T82" fmla="*/ 64 w 409"/>
                <a:gd name="T83" fmla="*/ 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9" h="1541">
                  <a:moveTo>
                    <a:pt x="64" y="0"/>
                  </a:moveTo>
                  <a:lnTo>
                    <a:pt x="345" y="0"/>
                  </a:lnTo>
                  <a:lnTo>
                    <a:pt x="362" y="2"/>
                  </a:lnTo>
                  <a:lnTo>
                    <a:pt x="378" y="8"/>
                  </a:lnTo>
                  <a:lnTo>
                    <a:pt x="391" y="19"/>
                  </a:lnTo>
                  <a:lnTo>
                    <a:pt x="401" y="32"/>
                  </a:lnTo>
                  <a:lnTo>
                    <a:pt x="407" y="47"/>
                  </a:lnTo>
                  <a:lnTo>
                    <a:pt x="409" y="64"/>
                  </a:lnTo>
                  <a:lnTo>
                    <a:pt x="409" y="1477"/>
                  </a:lnTo>
                  <a:lnTo>
                    <a:pt x="407" y="1494"/>
                  </a:lnTo>
                  <a:lnTo>
                    <a:pt x="401" y="1509"/>
                  </a:lnTo>
                  <a:lnTo>
                    <a:pt x="391" y="1523"/>
                  </a:lnTo>
                  <a:lnTo>
                    <a:pt x="378" y="1532"/>
                  </a:lnTo>
                  <a:lnTo>
                    <a:pt x="362" y="1539"/>
                  </a:lnTo>
                  <a:lnTo>
                    <a:pt x="345" y="1541"/>
                  </a:lnTo>
                  <a:lnTo>
                    <a:pt x="64" y="1541"/>
                  </a:lnTo>
                  <a:lnTo>
                    <a:pt x="47" y="1539"/>
                  </a:lnTo>
                  <a:lnTo>
                    <a:pt x="32" y="1532"/>
                  </a:lnTo>
                  <a:lnTo>
                    <a:pt x="19" y="1523"/>
                  </a:lnTo>
                  <a:lnTo>
                    <a:pt x="8" y="1509"/>
                  </a:lnTo>
                  <a:lnTo>
                    <a:pt x="2" y="1494"/>
                  </a:lnTo>
                  <a:lnTo>
                    <a:pt x="0" y="1477"/>
                  </a:lnTo>
                  <a:lnTo>
                    <a:pt x="2" y="1460"/>
                  </a:lnTo>
                  <a:lnTo>
                    <a:pt x="8" y="1445"/>
                  </a:lnTo>
                  <a:lnTo>
                    <a:pt x="19" y="1432"/>
                  </a:lnTo>
                  <a:lnTo>
                    <a:pt x="32" y="1421"/>
                  </a:lnTo>
                  <a:lnTo>
                    <a:pt x="47" y="1415"/>
                  </a:lnTo>
                  <a:lnTo>
                    <a:pt x="64" y="1413"/>
                  </a:lnTo>
                  <a:lnTo>
                    <a:pt x="281" y="1413"/>
                  </a:lnTo>
                  <a:lnTo>
                    <a:pt x="281" y="128"/>
                  </a:lnTo>
                  <a:lnTo>
                    <a:pt x="64" y="128"/>
                  </a:lnTo>
                  <a:lnTo>
                    <a:pt x="43" y="124"/>
                  </a:lnTo>
                  <a:lnTo>
                    <a:pt x="26" y="116"/>
                  </a:lnTo>
                  <a:lnTo>
                    <a:pt x="12" y="102"/>
                  </a:lnTo>
                  <a:lnTo>
                    <a:pt x="3" y="84"/>
                  </a:lnTo>
                  <a:lnTo>
                    <a:pt x="0" y="64"/>
                  </a:lnTo>
                  <a:lnTo>
                    <a:pt x="2" y="47"/>
                  </a:lnTo>
                  <a:lnTo>
                    <a:pt x="8" y="32"/>
                  </a:lnTo>
                  <a:lnTo>
                    <a:pt x="19" y="19"/>
                  </a:lnTo>
                  <a:lnTo>
                    <a:pt x="32" y="8"/>
                  </a:lnTo>
                  <a:lnTo>
                    <a:pt x="47" y="2"/>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6" name="Freeform 33"/>
            <p:cNvSpPr/>
            <p:nvPr/>
          </p:nvSpPr>
          <p:spPr bwMode="auto">
            <a:xfrm>
              <a:off x="7896" y="-822"/>
              <a:ext cx="63" cy="33"/>
            </a:xfrm>
            <a:custGeom>
              <a:avLst/>
              <a:gdLst>
                <a:gd name="T0" fmla="*/ 64 w 626"/>
                <a:gd name="T1" fmla="*/ 0 h 335"/>
                <a:gd name="T2" fmla="*/ 562 w 626"/>
                <a:gd name="T3" fmla="*/ 0 h 335"/>
                <a:gd name="T4" fmla="*/ 582 w 626"/>
                <a:gd name="T5" fmla="*/ 3 h 335"/>
                <a:gd name="T6" fmla="*/ 599 w 626"/>
                <a:gd name="T7" fmla="*/ 12 h 335"/>
                <a:gd name="T8" fmla="*/ 613 w 626"/>
                <a:gd name="T9" fmla="*/ 26 h 335"/>
                <a:gd name="T10" fmla="*/ 623 w 626"/>
                <a:gd name="T11" fmla="*/ 43 h 335"/>
                <a:gd name="T12" fmla="*/ 626 w 626"/>
                <a:gd name="T13" fmla="*/ 64 h 335"/>
                <a:gd name="T14" fmla="*/ 626 w 626"/>
                <a:gd name="T15" fmla="*/ 271 h 335"/>
                <a:gd name="T16" fmla="*/ 623 w 626"/>
                <a:gd name="T17" fmla="*/ 291 h 335"/>
                <a:gd name="T18" fmla="*/ 613 w 626"/>
                <a:gd name="T19" fmla="*/ 308 h 335"/>
                <a:gd name="T20" fmla="*/ 599 w 626"/>
                <a:gd name="T21" fmla="*/ 322 h 335"/>
                <a:gd name="T22" fmla="*/ 582 w 626"/>
                <a:gd name="T23" fmla="*/ 331 h 335"/>
                <a:gd name="T24" fmla="*/ 562 w 626"/>
                <a:gd name="T25" fmla="*/ 335 h 335"/>
                <a:gd name="T26" fmla="*/ 542 w 626"/>
                <a:gd name="T27" fmla="*/ 331 h 335"/>
                <a:gd name="T28" fmla="*/ 523 w 626"/>
                <a:gd name="T29" fmla="*/ 322 h 335"/>
                <a:gd name="T30" fmla="*/ 510 w 626"/>
                <a:gd name="T31" fmla="*/ 308 h 335"/>
                <a:gd name="T32" fmla="*/ 501 w 626"/>
                <a:gd name="T33" fmla="*/ 291 h 335"/>
                <a:gd name="T34" fmla="*/ 498 w 626"/>
                <a:gd name="T35" fmla="*/ 271 h 335"/>
                <a:gd name="T36" fmla="*/ 498 w 626"/>
                <a:gd name="T37" fmla="*/ 128 h 335"/>
                <a:gd name="T38" fmla="*/ 128 w 626"/>
                <a:gd name="T39" fmla="*/ 128 h 335"/>
                <a:gd name="T40" fmla="*/ 128 w 626"/>
                <a:gd name="T41" fmla="*/ 271 h 335"/>
                <a:gd name="T42" fmla="*/ 124 w 626"/>
                <a:gd name="T43" fmla="*/ 291 h 335"/>
                <a:gd name="T44" fmla="*/ 116 w 626"/>
                <a:gd name="T45" fmla="*/ 308 h 335"/>
                <a:gd name="T46" fmla="*/ 102 w 626"/>
                <a:gd name="T47" fmla="*/ 322 h 335"/>
                <a:gd name="T48" fmla="*/ 84 w 626"/>
                <a:gd name="T49" fmla="*/ 331 h 335"/>
                <a:gd name="T50" fmla="*/ 64 w 626"/>
                <a:gd name="T51" fmla="*/ 335 h 335"/>
                <a:gd name="T52" fmla="*/ 43 w 626"/>
                <a:gd name="T53" fmla="*/ 331 h 335"/>
                <a:gd name="T54" fmla="*/ 26 w 626"/>
                <a:gd name="T55" fmla="*/ 322 h 335"/>
                <a:gd name="T56" fmla="*/ 12 w 626"/>
                <a:gd name="T57" fmla="*/ 308 h 335"/>
                <a:gd name="T58" fmla="*/ 3 w 626"/>
                <a:gd name="T59" fmla="*/ 291 h 335"/>
                <a:gd name="T60" fmla="*/ 0 w 626"/>
                <a:gd name="T61" fmla="*/ 271 h 335"/>
                <a:gd name="T62" fmla="*/ 0 w 626"/>
                <a:gd name="T63" fmla="*/ 64 h 335"/>
                <a:gd name="T64" fmla="*/ 3 w 626"/>
                <a:gd name="T65" fmla="*/ 43 h 335"/>
                <a:gd name="T66" fmla="*/ 12 w 626"/>
                <a:gd name="T67" fmla="*/ 26 h 335"/>
                <a:gd name="T68" fmla="*/ 26 w 626"/>
                <a:gd name="T69" fmla="*/ 12 h 335"/>
                <a:gd name="T70" fmla="*/ 43 w 626"/>
                <a:gd name="T71" fmla="*/ 3 h 335"/>
                <a:gd name="T72" fmla="*/ 64 w 626"/>
                <a:gd name="T7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6" h="335">
                  <a:moveTo>
                    <a:pt x="64" y="0"/>
                  </a:moveTo>
                  <a:lnTo>
                    <a:pt x="562" y="0"/>
                  </a:lnTo>
                  <a:lnTo>
                    <a:pt x="582" y="3"/>
                  </a:lnTo>
                  <a:lnTo>
                    <a:pt x="599" y="12"/>
                  </a:lnTo>
                  <a:lnTo>
                    <a:pt x="613" y="26"/>
                  </a:lnTo>
                  <a:lnTo>
                    <a:pt x="623" y="43"/>
                  </a:lnTo>
                  <a:lnTo>
                    <a:pt x="626" y="64"/>
                  </a:lnTo>
                  <a:lnTo>
                    <a:pt x="626" y="271"/>
                  </a:lnTo>
                  <a:lnTo>
                    <a:pt x="623" y="291"/>
                  </a:lnTo>
                  <a:lnTo>
                    <a:pt x="613" y="308"/>
                  </a:lnTo>
                  <a:lnTo>
                    <a:pt x="599" y="322"/>
                  </a:lnTo>
                  <a:lnTo>
                    <a:pt x="582" y="331"/>
                  </a:lnTo>
                  <a:lnTo>
                    <a:pt x="562" y="335"/>
                  </a:lnTo>
                  <a:lnTo>
                    <a:pt x="542" y="331"/>
                  </a:lnTo>
                  <a:lnTo>
                    <a:pt x="523" y="322"/>
                  </a:lnTo>
                  <a:lnTo>
                    <a:pt x="510" y="308"/>
                  </a:lnTo>
                  <a:lnTo>
                    <a:pt x="501" y="291"/>
                  </a:lnTo>
                  <a:lnTo>
                    <a:pt x="498" y="271"/>
                  </a:lnTo>
                  <a:lnTo>
                    <a:pt x="498" y="128"/>
                  </a:lnTo>
                  <a:lnTo>
                    <a:pt x="128" y="128"/>
                  </a:lnTo>
                  <a:lnTo>
                    <a:pt x="128" y="271"/>
                  </a:lnTo>
                  <a:lnTo>
                    <a:pt x="124" y="291"/>
                  </a:lnTo>
                  <a:lnTo>
                    <a:pt x="116" y="308"/>
                  </a:lnTo>
                  <a:lnTo>
                    <a:pt x="102" y="322"/>
                  </a:lnTo>
                  <a:lnTo>
                    <a:pt x="84" y="331"/>
                  </a:lnTo>
                  <a:lnTo>
                    <a:pt x="64" y="335"/>
                  </a:lnTo>
                  <a:lnTo>
                    <a:pt x="43" y="331"/>
                  </a:lnTo>
                  <a:lnTo>
                    <a:pt x="26" y="322"/>
                  </a:lnTo>
                  <a:lnTo>
                    <a:pt x="12" y="308"/>
                  </a:lnTo>
                  <a:lnTo>
                    <a:pt x="3" y="291"/>
                  </a:lnTo>
                  <a:lnTo>
                    <a:pt x="0" y="271"/>
                  </a:lnTo>
                  <a:lnTo>
                    <a:pt x="0" y="64"/>
                  </a:lnTo>
                  <a:lnTo>
                    <a:pt x="3" y="43"/>
                  </a:lnTo>
                  <a:lnTo>
                    <a:pt x="12" y="26"/>
                  </a:lnTo>
                  <a:lnTo>
                    <a:pt x="26" y="12"/>
                  </a:lnTo>
                  <a:lnTo>
                    <a:pt x="43" y="3"/>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grpSp>
      <p:grpSp>
        <p:nvGrpSpPr>
          <p:cNvPr id="27" name="144 Grupo"/>
          <p:cNvGrpSpPr/>
          <p:nvPr/>
        </p:nvGrpSpPr>
        <p:grpSpPr>
          <a:xfrm>
            <a:off x="7353896" y="3455437"/>
            <a:ext cx="571847" cy="304099"/>
            <a:chOff x="14243050" y="-1187450"/>
            <a:chExt cx="547688" cy="279400"/>
          </a:xfrm>
          <a:solidFill>
            <a:srgbClr val="00B0F0"/>
          </a:solidFill>
        </p:grpSpPr>
        <p:sp>
          <p:nvSpPr>
            <p:cNvPr id="28" name="Freeform 21"/>
            <p:cNvSpPr/>
            <p:nvPr/>
          </p:nvSpPr>
          <p:spPr bwMode="auto">
            <a:xfrm>
              <a:off x="14243050" y="-1187450"/>
              <a:ext cx="461963" cy="279400"/>
            </a:xfrm>
            <a:custGeom>
              <a:avLst/>
              <a:gdLst>
                <a:gd name="T0" fmla="*/ 2847 w 2911"/>
                <a:gd name="T1" fmla="*/ 0 h 1759"/>
                <a:gd name="T2" fmla="*/ 2885 w 2911"/>
                <a:gd name="T3" fmla="*/ 13 h 1759"/>
                <a:gd name="T4" fmla="*/ 2908 w 2911"/>
                <a:gd name="T5" fmla="*/ 44 h 1759"/>
                <a:gd name="T6" fmla="*/ 2911 w 2911"/>
                <a:gd name="T7" fmla="*/ 383 h 1759"/>
                <a:gd name="T8" fmla="*/ 2901 w 2911"/>
                <a:gd name="T9" fmla="*/ 416 h 1759"/>
                <a:gd name="T10" fmla="*/ 2852 w 2911"/>
                <a:gd name="T11" fmla="*/ 468 h 1759"/>
                <a:gd name="T12" fmla="*/ 2787 w 2911"/>
                <a:gd name="T13" fmla="*/ 551 h 1759"/>
                <a:gd name="T14" fmla="*/ 2738 w 2911"/>
                <a:gd name="T15" fmla="*/ 644 h 1759"/>
                <a:gd name="T16" fmla="*/ 2711 w 2911"/>
                <a:gd name="T17" fmla="*/ 709 h 1759"/>
                <a:gd name="T18" fmla="*/ 2687 w 2911"/>
                <a:gd name="T19" fmla="*/ 731 h 1759"/>
                <a:gd name="T20" fmla="*/ 2655 w 2911"/>
                <a:gd name="T21" fmla="*/ 738 h 1759"/>
                <a:gd name="T22" fmla="*/ 2623 w 2911"/>
                <a:gd name="T23" fmla="*/ 727 h 1759"/>
                <a:gd name="T24" fmla="*/ 2602 w 2911"/>
                <a:gd name="T25" fmla="*/ 703 h 1759"/>
                <a:gd name="T26" fmla="*/ 2594 w 2911"/>
                <a:gd name="T27" fmla="*/ 671 h 1759"/>
                <a:gd name="T28" fmla="*/ 2618 w 2911"/>
                <a:gd name="T29" fmla="*/ 599 h 1759"/>
                <a:gd name="T30" fmla="*/ 2672 w 2911"/>
                <a:gd name="T31" fmla="*/ 494 h 1759"/>
                <a:gd name="T32" fmla="*/ 2742 w 2911"/>
                <a:gd name="T33" fmla="*/ 399 h 1759"/>
                <a:gd name="T34" fmla="*/ 2783 w 2911"/>
                <a:gd name="T35" fmla="*/ 128 h 1759"/>
                <a:gd name="T36" fmla="*/ 128 w 2911"/>
                <a:gd name="T37" fmla="*/ 1632 h 1759"/>
                <a:gd name="T38" fmla="*/ 2783 w 2911"/>
                <a:gd name="T39" fmla="*/ 1405 h 1759"/>
                <a:gd name="T40" fmla="*/ 2708 w 2911"/>
                <a:gd name="T41" fmla="*/ 1318 h 1759"/>
                <a:gd name="T42" fmla="*/ 2647 w 2911"/>
                <a:gd name="T43" fmla="*/ 1222 h 1759"/>
                <a:gd name="T44" fmla="*/ 2603 w 2911"/>
                <a:gd name="T45" fmla="*/ 1119 h 1759"/>
                <a:gd name="T46" fmla="*/ 2599 w 2911"/>
                <a:gd name="T47" fmla="*/ 1086 h 1759"/>
                <a:gd name="T48" fmla="*/ 2614 w 2911"/>
                <a:gd name="T49" fmla="*/ 1057 h 1759"/>
                <a:gd name="T50" fmla="*/ 2642 w 2911"/>
                <a:gd name="T51" fmla="*/ 1038 h 1759"/>
                <a:gd name="T52" fmla="*/ 2675 w 2911"/>
                <a:gd name="T53" fmla="*/ 1036 h 1759"/>
                <a:gd name="T54" fmla="*/ 2704 w 2911"/>
                <a:gd name="T55" fmla="*/ 1050 h 1759"/>
                <a:gd name="T56" fmla="*/ 2723 w 2911"/>
                <a:gd name="T57" fmla="*/ 1077 h 1759"/>
                <a:gd name="T58" fmla="*/ 2764 w 2911"/>
                <a:gd name="T59" fmla="*/ 1169 h 1759"/>
                <a:gd name="T60" fmla="*/ 2820 w 2911"/>
                <a:gd name="T61" fmla="*/ 1254 h 1759"/>
                <a:gd name="T62" fmla="*/ 2891 w 2911"/>
                <a:gd name="T63" fmla="*/ 1329 h 1759"/>
                <a:gd name="T64" fmla="*/ 2909 w 2911"/>
                <a:gd name="T65" fmla="*/ 1359 h 1759"/>
                <a:gd name="T66" fmla="*/ 2911 w 2911"/>
                <a:gd name="T67" fmla="*/ 1696 h 1759"/>
                <a:gd name="T68" fmla="*/ 2902 w 2911"/>
                <a:gd name="T69" fmla="*/ 1728 h 1759"/>
                <a:gd name="T70" fmla="*/ 2880 w 2911"/>
                <a:gd name="T71" fmla="*/ 1750 h 1759"/>
                <a:gd name="T72" fmla="*/ 2847 w 2911"/>
                <a:gd name="T73" fmla="*/ 1759 h 1759"/>
                <a:gd name="T74" fmla="*/ 44 w 2911"/>
                <a:gd name="T75" fmla="*/ 1756 h 1759"/>
                <a:gd name="T76" fmla="*/ 13 w 2911"/>
                <a:gd name="T77" fmla="*/ 1733 h 1759"/>
                <a:gd name="T78" fmla="*/ 0 w 2911"/>
                <a:gd name="T79" fmla="*/ 1696 h 1759"/>
                <a:gd name="T80" fmla="*/ 3 w 2911"/>
                <a:gd name="T81" fmla="*/ 44 h 1759"/>
                <a:gd name="T82" fmla="*/ 27 w 2911"/>
                <a:gd name="T83" fmla="*/ 13 h 1759"/>
                <a:gd name="T84" fmla="*/ 64 w 2911"/>
                <a:gd name="T85" fmla="*/ 0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1" h="1759">
                  <a:moveTo>
                    <a:pt x="64" y="0"/>
                  </a:moveTo>
                  <a:lnTo>
                    <a:pt x="2847" y="0"/>
                  </a:lnTo>
                  <a:lnTo>
                    <a:pt x="2867" y="3"/>
                  </a:lnTo>
                  <a:lnTo>
                    <a:pt x="2885" y="13"/>
                  </a:lnTo>
                  <a:lnTo>
                    <a:pt x="2899" y="27"/>
                  </a:lnTo>
                  <a:lnTo>
                    <a:pt x="2908" y="44"/>
                  </a:lnTo>
                  <a:lnTo>
                    <a:pt x="2911" y="64"/>
                  </a:lnTo>
                  <a:lnTo>
                    <a:pt x="2911" y="383"/>
                  </a:lnTo>
                  <a:lnTo>
                    <a:pt x="2909" y="400"/>
                  </a:lnTo>
                  <a:lnTo>
                    <a:pt x="2901" y="416"/>
                  </a:lnTo>
                  <a:lnTo>
                    <a:pt x="2891" y="430"/>
                  </a:lnTo>
                  <a:lnTo>
                    <a:pt x="2852" y="468"/>
                  </a:lnTo>
                  <a:lnTo>
                    <a:pt x="2818" y="509"/>
                  </a:lnTo>
                  <a:lnTo>
                    <a:pt x="2787" y="551"/>
                  </a:lnTo>
                  <a:lnTo>
                    <a:pt x="2761" y="597"/>
                  </a:lnTo>
                  <a:lnTo>
                    <a:pt x="2738" y="644"/>
                  </a:lnTo>
                  <a:lnTo>
                    <a:pt x="2719" y="693"/>
                  </a:lnTo>
                  <a:lnTo>
                    <a:pt x="2711" y="709"/>
                  </a:lnTo>
                  <a:lnTo>
                    <a:pt x="2701" y="722"/>
                  </a:lnTo>
                  <a:lnTo>
                    <a:pt x="2687" y="731"/>
                  </a:lnTo>
                  <a:lnTo>
                    <a:pt x="2672" y="737"/>
                  </a:lnTo>
                  <a:lnTo>
                    <a:pt x="2655" y="738"/>
                  </a:lnTo>
                  <a:lnTo>
                    <a:pt x="2639" y="735"/>
                  </a:lnTo>
                  <a:lnTo>
                    <a:pt x="2623" y="727"/>
                  </a:lnTo>
                  <a:lnTo>
                    <a:pt x="2610" y="717"/>
                  </a:lnTo>
                  <a:lnTo>
                    <a:pt x="2602" y="703"/>
                  </a:lnTo>
                  <a:lnTo>
                    <a:pt x="2596" y="688"/>
                  </a:lnTo>
                  <a:lnTo>
                    <a:pt x="2594" y="671"/>
                  </a:lnTo>
                  <a:lnTo>
                    <a:pt x="2597" y="654"/>
                  </a:lnTo>
                  <a:lnTo>
                    <a:pt x="2618" y="599"/>
                  </a:lnTo>
                  <a:lnTo>
                    <a:pt x="2643" y="546"/>
                  </a:lnTo>
                  <a:lnTo>
                    <a:pt x="2672" y="494"/>
                  </a:lnTo>
                  <a:lnTo>
                    <a:pt x="2705" y="445"/>
                  </a:lnTo>
                  <a:lnTo>
                    <a:pt x="2742" y="399"/>
                  </a:lnTo>
                  <a:lnTo>
                    <a:pt x="2783" y="355"/>
                  </a:lnTo>
                  <a:lnTo>
                    <a:pt x="2783" y="128"/>
                  </a:lnTo>
                  <a:lnTo>
                    <a:pt x="128" y="128"/>
                  </a:lnTo>
                  <a:lnTo>
                    <a:pt x="128" y="1632"/>
                  </a:lnTo>
                  <a:lnTo>
                    <a:pt x="2783" y="1632"/>
                  </a:lnTo>
                  <a:lnTo>
                    <a:pt x="2783" y="1405"/>
                  </a:lnTo>
                  <a:lnTo>
                    <a:pt x="2743" y="1362"/>
                  </a:lnTo>
                  <a:lnTo>
                    <a:pt x="2708" y="1318"/>
                  </a:lnTo>
                  <a:lnTo>
                    <a:pt x="2676" y="1271"/>
                  </a:lnTo>
                  <a:lnTo>
                    <a:pt x="2647" y="1222"/>
                  </a:lnTo>
                  <a:lnTo>
                    <a:pt x="2623" y="1172"/>
                  </a:lnTo>
                  <a:lnTo>
                    <a:pt x="2603" y="1119"/>
                  </a:lnTo>
                  <a:lnTo>
                    <a:pt x="2598" y="1103"/>
                  </a:lnTo>
                  <a:lnTo>
                    <a:pt x="2599" y="1086"/>
                  </a:lnTo>
                  <a:lnTo>
                    <a:pt x="2605" y="1070"/>
                  </a:lnTo>
                  <a:lnTo>
                    <a:pt x="2614" y="1057"/>
                  </a:lnTo>
                  <a:lnTo>
                    <a:pt x="2626" y="1045"/>
                  </a:lnTo>
                  <a:lnTo>
                    <a:pt x="2642" y="1038"/>
                  </a:lnTo>
                  <a:lnTo>
                    <a:pt x="2658" y="1035"/>
                  </a:lnTo>
                  <a:lnTo>
                    <a:pt x="2675" y="1036"/>
                  </a:lnTo>
                  <a:lnTo>
                    <a:pt x="2690" y="1041"/>
                  </a:lnTo>
                  <a:lnTo>
                    <a:pt x="2704" y="1050"/>
                  </a:lnTo>
                  <a:lnTo>
                    <a:pt x="2715" y="1061"/>
                  </a:lnTo>
                  <a:lnTo>
                    <a:pt x="2723" y="1077"/>
                  </a:lnTo>
                  <a:lnTo>
                    <a:pt x="2741" y="1124"/>
                  </a:lnTo>
                  <a:lnTo>
                    <a:pt x="2764" y="1169"/>
                  </a:lnTo>
                  <a:lnTo>
                    <a:pt x="2790" y="1213"/>
                  </a:lnTo>
                  <a:lnTo>
                    <a:pt x="2820" y="1254"/>
                  </a:lnTo>
                  <a:lnTo>
                    <a:pt x="2853" y="1293"/>
                  </a:lnTo>
                  <a:lnTo>
                    <a:pt x="2891" y="1329"/>
                  </a:lnTo>
                  <a:lnTo>
                    <a:pt x="2901" y="1343"/>
                  </a:lnTo>
                  <a:lnTo>
                    <a:pt x="2909" y="1359"/>
                  </a:lnTo>
                  <a:lnTo>
                    <a:pt x="2911" y="1376"/>
                  </a:lnTo>
                  <a:lnTo>
                    <a:pt x="2911" y="1696"/>
                  </a:lnTo>
                  <a:lnTo>
                    <a:pt x="2909" y="1713"/>
                  </a:lnTo>
                  <a:lnTo>
                    <a:pt x="2902" y="1728"/>
                  </a:lnTo>
                  <a:lnTo>
                    <a:pt x="2893" y="1741"/>
                  </a:lnTo>
                  <a:lnTo>
                    <a:pt x="2880" y="1750"/>
                  </a:lnTo>
                  <a:lnTo>
                    <a:pt x="2864" y="1757"/>
                  </a:lnTo>
                  <a:lnTo>
                    <a:pt x="2847" y="1759"/>
                  </a:lnTo>
                  <a:lnTo>
                    <a:pt x="64" y="1759"/>
                  </a:lnTo>
                  <a:lnTo>
                    <a:pt x="44" y="1756"/>
                  </a:lnTo>
                  <a:lnTo>
                    <a:pt x="27" y="1747"/>
                  </a:lnTo>
                  <a:lnTo>
                    <a:pt x="13" y="1733"/>
                  </a:lnTo>
                  <a:lnTo>
                    <a:pt x="3" y="1716"/>
                  </a:lnTo>
                  <a:lnTo>
                    <a:pt x="0" y="1696"/>
                  </a:lnTo>
                  <a:lnTo>
                    <a:pt x="0" y="64"/>
                  </a:lnTo>
                  <a:lnTo>
                    <a:pt x="3" y="44"/>
                  </a:lnTo>
                  <a:lnTo>
                    <a:pt x="13" y="27"/>
                  </a:lnTo>
                  <a:lnTo>
                    <a:pt x="27" y="13"/>
                  </a:lnTo>
                  <a:lnTo>
                    <a:pt x="44" y="3"/>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9" name="Freeform 22"/>
            <p:cNvSpPr/>
            <p:nvPr/>
          </p:nvSpPr>
          <p:spPr bwMode="auto">
            <a:xfrm>
              <a:off x="14716125" y="-1130300"/>
              <a:ext cx="74613" cy="165100"/>
            </a:xfrm>
            <a:custGeom>
              <a:avLst/>
              <a:gdLst>
                <a:gd name="T0" fmla="*/ 79 w 471"/>
                <a:gd name="T1" fmla="*/ 0 h 1045"/>
                <a:gd name="T2" fmla="*/ 243 w 471"/>
                <a:gd name="T3" fmla="*/ 0 h 1045"/>
                <a:gd name="T4" fmla="*/ 279 w 471"/>
                <a:gd name="T5" fmla="*/ 5 h 1045"/>
                <a:gd name="T6" fmla="*/ 315 w 471"/>
                <a:gd name="T7" fmla="*/ 14 h 1045"/>
                <a:gd name="T8" fmla="*/ 348 w 471"/>
                <a:gd name="T9" fmla="*/ 29 h 1045"/>
                <a:gd name="T10" fmla="*/ 378 w 471"/>
                <a:gd name="T11" fmla="*/ 50 h 1045"/>
                <a:gd name="T12" fmla="*/ 404 w 471"/>
                <a:gd name="T13" fmla="*/ 76 h 1045"/>
                <a:gd name="T14" fmla="*/ 427 w 471"/>
                <a:gd name="T15" fmla="*/ 106 h 1045"/>
                <a:gd name="T16" fmla="*/ 446 w 471"/>
                <a:gd name="T17" fmla="*/ 139 h 1045"/>
                <a:gd name="T18" fmla="*/ 460 w 471"/>
                <a:gd name="T19" fmla="*/ 176 h 1045"/>
                <a:gd name="T20" fmla="*/ 468 w 471"/>
                <a:gd name="T21" fmla="*/ 215 h 1045"/>
                <a:gd name="T22" fmla="*/ 471 w 471"/>
                <a:gd name="T23" fmla="*/ 256 h 1045"/>
                <a:gd name="T24" fmla="*/ 471 w 471"/>
                <a:gd name="T25" fmla="*/ 789 h 1045"/>
                <a:gd name="T26" fmla="*/ 468 w 471"/>
                <a:gd name="T27" fmla="*/ 830 h 1045"/>
                <a:gd name="T28" fmla="*/ 459 w 471"/>
                <a:gd name="T29" fmla="*/ 870 h 1045"/>
                <a:gd name="T30" fmla="*/ 445 w 471"/>
                <a:gd name="T31" fmla="*/ 906 h 1045"/>
                <a:gd name="T32" fmla="*/ 426 w 471"/>
                <a:gd name="T33" fmla="*/ 940 h 1045"/>
                <a:gd name="T34" fmla="*/ 402 w 471"/>
                <a:gd name="T35" fmla="*/ 970 h 1045"/>
                <a:gd name="T36" fmla="*/ 374 w 471"/>
                <a:gd name="T37" fmla="*/ 996 h 1045"/>
                <a:gd name="T38" fmla="*/ 343 w 471"/>
                <a:gd name="T39" fmla="*/ 1016 h 1045"/>
                <a:gd name="T40" fmla="*/ 309 w 471"/>
                <a:gd name="T41" fmla="*/ 1032 h 1045"/>
                <a:gd name="T42" fmla="*/ 273 w 471"/>
                <a:gd name="T43" fmla="*/ 1041 h 1045"/>
                <a:gd name="T44" fmla="*/ 236 w 471"/>
                <a:gd name="T45" fmla="*/ 1045 h 1045"/>
                <a:gd name="T46" fmla="*/ 64 w 471"/>
                <a:gd name="T47" fmla="*/ 1045 h 1045"/>
                <a:gd name="T48" fmla="*/ 44 w 471"/>
                <a:gd name="T49" fmla="*/ 1041 h 1045"/>
                <a:gd name="T50" fmla="*/ 26 w 471"/>
                <a:gd name="T51" fmla="*/ 1033 h 1045"/>
                <a:gd name="T52" fmla="*/ 12 w 471"/>
                <a:gd name="T53" fmla="*/ 1019 h 1045"/>
                <a:gd name="T54" fmla="*/ 3 w 471"/>
                <a:gd name="T55" fmla="*/ 1001 h 1045"/>
                <a:gd name="T56" fmla="*/ 0 w 471"/>
                <a:gd name="T57" fmla="*/ 981 h 1045"/>
                <a:gd name="T58" fmla="*/ 3 w 471"/>
                <a:gd name="T59" fmla="*/ 960 h 1045"/>
                <a:gd name="T60" fmla="*/ 12 w 471"/>
                <a:gd name="T61" fmla="*/ 943 h 1045"/>
                <a:gd name="T62" fmla="*/ 26 w 471"/>
                <a:gd name="T63" fmla="*/ 929 h 1045"/>
                <a:gd name="T64" fmla="*/ 44 w 471"/>
                <a:gd name="T65" fmla="*/ 920 h 1045"/>
                <a:gd name="T66" fmla="*/ 64 w 471"/>
                <a:gd name="T67" fmla="*/ 917 h 1045"/>
                <a:gd name="T68" fmla="*/ 236 w 471"/>
                <a:gd name="T69" fmla="*/ 917 h 1045"/>
                <a:gd name="T70" fmla="*/ 260 w 471"/>
                <a:gd name="T71" fmla="*/ 913 h 1045"/>
                <a:gd name="T72" fmla="*/ 283 w 471"/>
                <a:gd name="T73" fmla="*/ 904 h 1045"/>
                <a:gd name="T74" fmla="*/ 303 w 471"/>
                <a:gd name="T75" fmla="*/ 889 h 1045"/>
                <a:gd name="T76" fmla="*/ 319 w 471"/>
                <a:gd name="T77" fmla="*/ 869 h 1045"/>
                <a:gd name="T78" fmla="*/ 332 w 471"/>
                <a:gd name="T79" fmla="*/ 845 h 1045"/>
                <a:gd name="T80" fmla="*/ 340 w 471"/>
                <a:gd name="T81" fmla="*/ 818 h 1045"/>
                <a:gd name="T82" fmla="*/ 343 w 471"/>
                <a:gd name="T83" fmla="*/ 789 h 1045"/>
                <a:gd name="T84" fmla="*/ 343 w 471"/>
                <a:gd name="T85" fmla="*/ 256 h 1045"/>
                <a:gd name="T86" fmla="*/ 340 w 471"/>
                <a:gd name="T87" fmla="*/ 228 h 1045"/>
                <a:gd name="T88" fmla="*/ 333 w 471"/>
                <a:gd name="T89" fmla="*/ 201 h 1045"/>
                <a:gd name="T90" fmla="*/ 321 w 471"/>
                <a:gd name="T91" fmla="*/ 176 h 1045"/>
                <a:gd name="T92" fmla="*/ 305 w 471"/>
                <a:gd name="T93" fmla="*/ 157 h 1045"/>
                <a:gd name="T94" fmla="*/ 287 w 471"/>
                <a:gd name="T95" fmla="*/ 141 h 1045"/>
                <a:gd name="T96" fmla="*/ 266 w 471"/>
                <a:gd name="T97" fmla="*/ 132 h 1045"/>
                <a:gd name="T98" fmla="*/ 243 w 471"/>
                <a:gd name="T99" fmla="*/ 128 h 1045"/>
                <a:gd name="T100" fmla="*/ 79 w 471"/>
                <a:gd name="T101" fmla="*/ 128 h 1045"/>
                <a:gd name="T102" fmla="*/ 59 w 471"/>
                <a:gd name="T103" fmla="*/ 125 h 1045"/>
                <a:gd name="T104" fmla="*/ 41 w 471"/>
                <a:gd name="T105" fmla="*/ 117 h 1045"/>
                <a:gd name="T106" fmla="*/ 27 w 471"/>
                <a:gd name="T107" fmla="*/ 103 h 1045"/>
                <a:gd name="T108" fmla="*/ 18 w 471"/>
                <a:gd name="T109" fmla="*/ 85 h 1045"/>
                <a:gd name="T110" fmla="*/ 15 w 471"/>
                <a:gd name="T111" fmla="*/ 65 h 1045"/>
                <a:gd name="T112" fmla="*/ 18 w 471"/>
                <a:gd name="T113" fmla="*/ 45 h 1045"/>
                <a:gd name="T114" fmla="*/ 27 w 471"/>
                <a:gd name="T115" fmla="*/ 27 h 1045"/>
                <a:gd name="T116" fmla="*/ 41 w 471"/>
                <a:gd name="T117" fmla="*/ 13 h 1045"/>
                <a:gd name="T118" fmla="*/ 59 w 471"/>
                <a:gd name="T119" fmla="*/ 4 h 1045"/>
                <a:gd name="T120" fmla="*/ 79 w 471"/>
                <a:gd name="T121" fmla="*/ 0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1" h="1045">
                  <a:moveTo>
                    <a:pt x="79" y="0"/>
                  </a:moveTo>
                  <a:lnTo>
                    <a:pt x="243" y="0"/>
                  </a:lnTo>
                  <a:lnTo>
                    <a:pt x="279" y="5"/>
                  </a:lnTo>
                  <a:lnTo>
                    <a:pt x="315" y="14"/>
                  </a:lnTo>
                  <a:lnTo>
                    <a:pt x="348" y="29"/>
                  </a:lnTo>
                  <a:lnTo>
                    <a:pt x="378" y="50"/>
                  </a:lnTo>
                  <a:lnTo>
                    <a:pt x="404" y="76"/>
                  </a:lnTo>
                  <a:lnTo>
                    <a:pt x="427" y="106"/>
                  </a:lnTo>
                  <a:lnTo>
                    <a:pt x="446" y="139"/>
                  </a:lnTo>
                  <a:lnTo>
                    <a:pt x="460" y="176"/>
                  </a:lnTo>
                  <a:lnTo>
                    <a:pt x="468" y="215"/>
                  </a:lnTo>
                  <a:lnTo>
                    <a:pt x="471" y="256"/>
                  </a:lnTo>
                  <a:lnTo>
                    <a:pt x="471" y="789"/>
                  </a:lnTo>
                  <a:lnTo>
                    <a:pt x="468" y="830"/>
                  </a:lnTo>
                  <a:lnTo>
                    <a:pt x="459" y="870"/>
                  </a:lnTo>
                  <a:lnTo>
                    <a:pt x="445" y="906"/>
                  </a:lnTo>
                  <a:lnTo>
                    <a:pt x="426" y="940"/>
                  </a:lnTo>
                  <a:lnTo>
                    <a:pt x="402" y="970"/>
                  </a:lnTo>
                  <a:lnTo>
                    <a:pt x="374" y="996"/>
                  </a:lnTo>
                  <a:lnTo>
                    <a:pt x="343" y="1016"/>
                  </a:lnTo>
                  <a:lnTo>
                    <a:pt x="309" y="1032"/>
                  </a:lnTo>
                  <a:lnTo>
                    <a:pt x="273" y="1041"/>
                  </a:lnTo>
                  <a:lnTo>
                    <a:pt x="236" y="1045"/>
                  </a:lnTo>
                  <a:lnTo>
                    <a:pt x="64" y="1045"/>
                  </a:lnTo>
                  <a:lnTo>
                    <a:pt x="44" y="1041"/>
                  </a:lnTo>
                  <a:lnTo>
                    <a:pt x="26" y="1033"/>
                  </a:lnTo>
                  <a:lnTo>
                    <a:pt x="12" y="1019"/>
                  </a:lnTo>
                  <a:lnTo>
                    <a:pt x="3" y="1001"/>
                  </a:lnTo>
                  <a:lnTo>
                    <a:pt x="0" y="981"/>
                  </a:lnTo>
                  <a:lnTo>
                    <a:pt x="3" y="960"/>
                  </a:lnTo>
                  <a:lnTo>
                    <a:pt x="12" y="943"/>
                  </a:lnTo>
                  <a:lnTo>
                    <a:pt x="26" y="929"/>
                  </a:lnTo>
                  <a:lnTo>
                    <a:pt x="44" y="920"/>
                  </a:lnTo>
                  <a:lnTo>
                    <a:pt x="64" y="917"/>
                  </a:lnTo>
                  <a:lnTo>
                    <a:pt x="236" y="917"/>
                  </a:lnTo>
                  <a:lnTo>
                    <a:pt x="260" y="913"/>
                  </a:lnTo>
                  <a:lnTo>
                    <a:pt x="283" y="904"/>
                  </a:lnTo>
                  <a:lnTo>
                    <a:pt x="303" y="889"/>
                  </a:lnTo>
                  <a:lnTo>
                    <a:pt x="319" y="869"/>
                  </a:lnTo>
                  <a:lnTo>
                    <a:pt x="332" y="845"/>
                  </a:lnTo>
                  <a:lnTo>
                    <a:pt x="340" y="818"/>
                  </a:lnTo>
                  <a:lnTo>
                    <a:pt x="343" y="789"/>
                  </a:lnTo>
                  <a:lnTo>
                    <a:pt x="343" y="256"/>
                  </a:lnTo>
                  <a:lnTo>
                    <a:pt x="340" y="228"/>
                  </a:lnTo>
                  <a:lnTo>
                    <a:pt x="333" y="201"/>
                  </a:lnTo>
                  <a:lnTo>
                    <a:pt x="321" y="176"/>
                  </a:lnTo>
                  <a:lnTo>
                    <a:pt x="305" y="157"/>
                  </a:lnTo>
                  <a:lnTo>
                    <a:pt x="287" y="141"/>
                  </a:lnTo>
                  <a:lnTo>
                    <a:pt x="266" y="132"/>
                  </a:lnTo>
                  <a:lnTo>
                    <a:pt x="243" y="128"/>
                  </a:lnTo>
                  <a:lnTo>
                    <a:pt x="79" y="128"/>
                  </a:lnTo>
                  <a:lnTo>
                    <a:pt x="59" y="125"/>
                  </a:lnTo>
                  <a:lnTo>
                    <a:pt x="41" y="117"/>
                  </a:lnTo>
                  <a:lnTo>
                    <a:pt x="27" y="103"/>
                  </a:lnTo>
                  <a:lnTo>
                    <a:pt x="18" y="85"/>
                  </a:lnTo>
                  <a:lnTo>
                    <a:pt x="15" y="65"/>
                  </a:lnTo>
                  <a:lnTo>
                    <a:pt x="18" y="45"/>
                  </a:lnTo>
                  <a:lnTo>
                    <a:pt x="27" y="27"/>
                  </a:lnTo>
                  <a:lnTo>
                    <a:pt x="41" y="13"/>
                  </a:lnTo>
                  <a:lnTo>
                    <a:pt x="59" y="4"/>
                  </a:lnTo>
                  <a:lnTo>
                    <a:pt x="79"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0" name="Freeform 23"/>
            <p:cNvSpPr>
              <a:spLocks noEditPoints="1"/>
            </p:cNvSpPr>
            <p:nvPr/>
          </p:nvSpPr>
          <p:spPr bwMode="auto">
            <a:xfrm>
              <a:off x="14285913" y="-1141413"/>
              <a:ext cx="146050" cy="187325"/>
            </a:xfrm>
            <a:custGeom>
              <a:avLst/>
              <a:gdLst>
                <a:gd name="T0" fmla="*/ 128 w 912"/>
                <a:gd name="T1" fmla="*/ 128 h 1178"/>
                <a:gd name="T2" fmla="*/ 128 w 912"/>
                <a:gd name="T3" fmla="*/ 1050 h 1178"/>
                <a:gd name="T4" fmla="*/ 761 w 912"/>
                <a:gd name="T5" fmla="*/ 1050 h 1178"/>
                <a:gd name="T6" fmla="*/ 480 w 912"/>
                <a:gd name="T7" fmla="*/ 128 h 1178"/>
                <a:gd name="T8" fmla="*/ 128 w 912"/>
                <a:gd name="T9" fmla="*/ 128 h 1178"/>
                <a:gd name="T10" fmla="*/ 64 w 912"/>
                <a:gd name="T11" fmla="*/ 0 h 1178"/>
                <a:gd name="T12" fmla="*/ 528 w 912"/>
                <a:gd name="T13" fmla="*/ 0 h 1178"/>
                <a:gd name="T14" fmla="*/ 544 w 912"/>
                <a:gd name="T15" fmla="*/ 2 h 1178"/>
                <a:gd name="T16" fmla="*/ 559 w 912"/>
                <a:gd name="T17" fmla="*/ 8 h 1178"/>
                <a:gd name="T18" fmla="*/ 572 w 912"/>
                <a:gd name="T19" fmla="*/ 17 h 1178"/>
                <a:gd name="T20" fmla="*/ 581 w 912"/>
                <a:gd name="T21" fmla="*/ 30 h 1178"/>
                <a:gd name="T22" fmla="*/ 589 w 912"/>
                <a:gd name="T23" fmla="*/ 45 h 1178"/>
                <a:gd name="T24" fmla="*/ 905 w 912"/>
                <a:gd name="T25" fmla="*/ 1083 h 1178"/>
                <a:gd name="T26" fmla="*/ 911 w 912"/>
                <a:gd name="T27" fmla="*/ 1098 h 1178"/>
                <a:gd name="T28" fmla="*/ 912 w 912"/>
                <a:gd name="T29" fmla="*/ 1114 h 1178"/>
                <a:gd name="T30" fmla="*/ 910 w 912"/>
                <a:gd name="T31" fmla="*/ 1131 h 1178"/>
                <a:gd name="T32" fmla="*/ 904 w 912"/>
                <a:gd name="T33" fmla="*/ 1146 h 1178"/>
                <a:gd name="T34" fmla="*/ 894 w 912"/>
                <a:gd name="T35" fmla="*/ 1159 h 1178"/>
                <a:gd name="T36" fmla="*/ 881 w 912"/>
                <a:gd name="T37" fmla="*/ 1168 h 1178"/>
                <a:gd name="T38" fmla="*/ 866 w 912"/>
                <a:gd name="T39" fmla="*/ 1175 h 1178"/>
                <a:gd name="T40" fmla="*/ 849 w 912"/>
                <a:gd name="T41" fmla="*/ 1178 h 1178"/>
                <a:gd name="T42" fmla="*/ 64 w 912"/>
                <a:gd name="T43" fmla="*/ 1178 h 1178"/>
                <a:gd name="T44" fmla="*/ 47 w 912"/>
                <a:gd name="T45" fmla="*/ 1175 h 1178"/>
                <a:gd name="T46" fmla="*/ 31 w 912"/>
                <a:gd name="T47" fmla="*/ 1168 h 1178"/>
                <a:gd name="T48" fmla="*/ 18 w 912"/>
                <a:gd name="T49" fmla="*/ 1159 h 1178"/>
                <a:gd name="T50" fmla="*/ 9 w 912"/>
                <a:gd name="T51" fmla="*/ 1146 h 1178"/>
                <a:gd name="T52" fmla="*/ 2 w 912"/>
                <a:gd name="T53" fmla="*/ 1131 h 1178"/>
                <a:gd name="T54" fmla="*/ 0 w 912"/>
                <a:gd name="T55" fmla="*/ 1114 h 1178"/>
                <a:gd name="T56" fmla="*/ 0 w 912"/>
                <a:gd name="T57" fmla="*/ 64 h 1178"/>
                <a:gd name="T58" fmla="*/ 2 w 912"/>
                <a:gd name="T59" fmla="*/ 47 h 1178"/>
                <a:gd name="T60" fmla="*/ 9 w 912"/>
                <a:gd name="T61" fmla="*/ 31 h 1178"/>
                <a:gd name="T62" fmla="*/ 18 w 912"/>
                <a:gd name="T63" fmla="*/ 18 h 1178"/>
                <a:gd name="T64" fmla="*/ 31 w 912"/>
                <a:gd name="T65" fmla="*/ 9 h 1178"/>
                <a:gd name="T66" fmla="*/ 47 w 912"/>
                <a:gd name="T67" fmla="*/ 2 h 1178"/>
                <a:gd name="T68" fmla="*/ 64 w 912"/>
                <a:gd name="T69"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2" h="1178">
                  <a:moveTo>
                    <a:pt x="128" y="128"/>
                  </a:moveTo>
                  <a:lnTo>
                    <a:pt x="128" y="1050"/>
                  </a:lnTo>
                  <a:lnTo>
                    <a:pt x="761" y="1050"/>
                  </a:lnTo>
                  <a:lnTo>
                    <a:pt x="480" y="128"/>
                  </a:lnTo>
                  <a:lnTo>
                    <a:pt x="128" y="128"/>
                  </a:lnTo>
                  <a:close/>
                  <a:moveTo>
                    <a:pt x="64" y="0"/>
                  </a:moveTo>
                  <a:lnTo>
                    <a:pt x="528" y="0"/>
                  </a:lnTo>
                  <a:lnTo>
                    <a:pt x="544" y="2"/>
                  </a:lnTo>
                  <a:lnTo>
                    <a:pt x="559" y="8"/>
                  </a:lnTo>
                  <a:lnTo>
                    <a:pt x="572" y="17"/>
                  </a:lnTo>
                  <a:lnTo>
                    <a:pt x="581" y="30"/>
                  </a:lnTo>
                  <a:lnTo>
                    <a:pt x="589" y="45"/>
                  </a:lnTo>
                  <a:lnTo>
                    <a:pt x="905" y="1083"/>
                  </a:lnTo>
                  <a:lnTo>
                    <a:pt x="911" y="1098"/>
                  </a:lnTo>
                  <a:lnTo>
                    <a:pt x="912" y="1114"/>
                  </a:lnTo>
                  <a:lnTo>
                    <a:pt x="910" y="1131"/>
                  </a:lnTo>
                  <a:lnTo>
                    <a:pt x="904" y="1146"/>
                  </a:lnTo>
                  <a:lnTo>
                    <a:pt x="894" y="1159"/>
                  </a:lnTo>
                  <a:lnTo>
                    <a:pt x="881" y="1168"/>
                  </a:lnTo>
                  <a:lnTo>
                    <a:pt x="866" y="1175"/>
                  </a:lnTo>
                  <a:lnTo>
                    <a:pt x="849" y="1178"/>
                  </a:lnTo>
                  <a:lnTo>
                    <a:pt x="64" y="1178"/>
                  </a:lnTo>
                  <a:lnTo>
                    <a:pt x="47" y="1175"/>
                  </a:lnTo>
                  <a:lnTo>
                    <a:pt x="31" y="1168"/>
                  </a:lnTo>
                  <a:lnTo>
                    <a:pt x="18" y="1159"/>
                  </a:lnTo>
                  <a:lnTo>
                    <a:pt x="9" y="1146"/>
                  </a:lnTo>
                  <a:lnTo>
                    <a:pt x="2" y="1131"/>
                  </a:lnTo>
                  <a:lnTo>
                    <a:pt x="0" y="1114"/>
                  </a:lnTo>
                  <a:lnTo>
                    <a:pt x="0" y="64"/>
                  </a:lnTo>
                  <a:lnTo>
                    <a:pt x="2" y="47"/>
                  </a:lnTo>
                  <a:lnTo>
                    <a:pt x="9" y="31"/>
                  </a:lnTo>
                  <a:lnTo>
                    <a:pt x="18" y="18"/>
                  </a:lnTo>
                  <a:lnTo>
                    <a:pt x="31" y="9"/>
                  </a:lnTo>
                  <a:lnTo>
                    <a:pt x="47" y="2"/>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grpSp>
      <p:grpSp>
        <p:nvGrpSpPr>
          <p:cNvPr id="31" name="150 Grupo"/>
          <p:cNvGrpSpPr/>
          <p:nvPr/>
        </p:nvGrpSpPr>
        <p:grpSpPr>
          <a:xfrm>
            <a:off x="7306137" y="5027733"/>
            <a:ext cx="551958" cy="495889"/>
            <a:chOff x="13414375" y="-1338263"/>
            <a:chExt cx="528638" cy="455613"/>
          </a:xfrm>
          <a:solidFill>
            <a:srgbClr val="00B0F0"/>
          </a:solidFill>
        </p:grpSpPr>
        <p:sp>
          <p:nvSpPr>
            <p:cNvPr id="32" name="Freeform 6"/>
            <p:cNvSpPr/>
            <p:nvPr/>
          </p:nvSpPr>
          <p:spPr bwMode="auto">
            <a:xfrm>
              <a:off x="13414375" y="-1241425"/>
              <a:ext cx="158750" cy="350838"/>
            </a:xfrm>
            <a:custGeom>
              <a:avLst/>
              <a:gdLst>
                <a:gd name="T0" fmla="*/ 64 w 1005"/>
                <a:gd name="T1" fmla="*/ 0 h 2207"/>
                <a:gd name="T2" fmla="*/ 81 w 1005"/>
                <a:gd name="T3" fmla="*/ 2 h 2207"/>
                <a:gd name="T4" fmla="*/ 97 w 1005"/>
                <a:gd name="T5" fmla="*/ 8 h 2207"/>
                <a:gd name="T6" fmla="*/ 109 w 1005"/>
                <a:gd name="T7" fmla="*/ 18 h 2207"/>
                <a:gd name="T8" fmla="*/ 119 w 1005"/>
                <a:gd name="T9" fmla="*/ 32 h 2207"/>
                <a:gd name="T10" fmla="*/ 126 w 1005"/>
                <a:gd name="T11" fmla="*/ 47 h 2207"/>
                <a:gd name="T12" fmla="*/ 128 w 1005"/>
                <a:gd name="T13" fmla="*/ 63 h 2207"/>
                <a:gd name="T14" fmla="*/ 128 w 1005"/>
                <a:gd name="T15" fmla="*/ 2078 h 2207"/>
                <a:gd name="T16" fmla="*/ 878 w 1005"/>
                <a:gd name="T17" fmla="*/ 2078 h 2207"/>
                <a:gd name="T18" fmla="*/ 878 w 1005"/>
                <a:gd name="T19" fmla="*/ 63 h 2207"/>
                <a:gd name="T20" fmla="*/ 880 w 1005"/>
                <a:gd name="T21" fmla="*/ 47 h 2207"/>
                <a:gd name="T22" fmla="*/ 886 w 1005"/>
                <a:gd name="T23" fmla="*/ 32 h 2207"/>
                <a:gd name="T24" fmla="*/ 896 w 1005"/>
                <a:gd name="T25" fmla="*/ 18 h 2207"/>
                <a:gd name="T26" fmla="*/ 909 w 1005"/>
                <a:gd name="T27" fmla="*/ 8 h 2207"/>
                <a:gd name="T28" fmla="*/ 925 w 1005"/>
                <a:gd name="T29" fmla="*/ 2 h 2207"/>
                <a:gd name="T30" fmla="*/ 941 w 1005"/>
                <a:gd name="T31" fmla="*/ 0 h 2207"/>
                <a:gd name="T32" fmla="*/ 958 w 1005"/>
                <a:gd name="T33" fmla="*/ 2 h 2207"/>
                <a:gd name="T34" fmla="*/ 973 w 1005"/>
                <a:gd name="T35" fmla="*/ 8 h 2207"/>
                <a:gd name="T36" fmla="*/ 987 w 1005"/>
                <a:gd name="T37" fmla="*/ 18 h 2207"/>
                <a:gd name="T38" fmla="*/ 997 w 1005"/>
                <a:gd name="T39" fmla="*/ 32 h 2207"/>
                <a:gd name="T40" fmla="*/ 1003 w 1005"/>
                <a:gd name="T41" fmla="*/ 47 h 2207"/>
                <a:gd name="T42" fmla="*/ 1005 w 1005"/>
                <a:gd name="T43" fmla="*/ 63 h 2207"/>
                <a:gd name="T44" fmla="*/ 1005 w 1005"/>
                <a:gd name="T45" fmla="*/ 2143 h 2207"/>
                <a:gd name="T46" fmla="*/ 1003 w 1005"/>
                <a:gd name="T47" fmla="*/ 2159 h 2207"/>
                <a:gd name="T48" fmla="*/ 997 w 1005"/>
                <a:gd name="T49" fmla="*/ 2174 h 2207"/>
                <a:gd name="T50" fmla="*/ 987 w 1005"/>
                <a:gd name="T51" fmla="*/ 2187 h 2207"/>
                <a:gd name="T52" fmla="*/ 973 w 1005"/>
                <a:gd name="T53" fmla="*/ 2198 h 2207"/>
                <a:gd name="T54" fmla="*/ 958 w 1005"/>
                <a:gd name="T55" fmla="*/ 2204 h 2207"/>
                <a:gd name="T56" fmla="*/ 941 w 1005"/>
                <a:gd name="T57" fmla="*/ 2207 h 2207"/>
                <a:gd name="T58" fmla="*/ 64 w 1005"/>
                <a:gd name="T59" fmla="*/ 2207 h 2207"/>
                <a:gd name="T60" fmla="*/ 47 w 1005"/>
                <a:gd name="T61" fmla="*/ 2204 h 2207"/>
                <a:gd name="T62" fmla="*/ 32 w 1005"/>
                <a:gd name="T63" fmla="*/ 2198 h 2207"/>
                <a:gd name="T64" fmla="*/ 18 w 1005"/>
                <a:gd name="T65" fmla="*/ 2187 h 2207"/>
                <a:gd name="T66" fmla="*/ 9 w 1005"/>
                <a:gd name="T67" fmla="*/ 2174 h 2207"/>
                <a:gd name="T68" fmla="*/ 2 w 1005"/>
                <a:gd name="T69" fmla="*/ 2159 h 2207"/>
                <a:gd name="T70" fmla="*/ 0 w 1005"/>
                <a:gd name="T71" fmla="*/ 2143 h 2207"/>
                <a:gd name="T72" fmla="*/ 0 w 1005"/>
                <a:gd name="T73" fmla="*/ 63 h 2207"/>
                <a:gd name="T74" fmla="*/ 2 w 1005"/>
                <a:gd name="T75" fmla="*/ 47 h 2207"/>
                <a:gd name="T76" fmla="*/ 9 w 1005"/>
                <a:gd name="T77" fmla="*/ 32 h 2207"/>
                <a:gd name="T78" fmla="*/ 18 w 1005"/>
                <a:gd name="T79" fmla="*/ 18 h 2207"/>
                <a:gd name="T80" fmla="*/ 32 w 1005"/>
                <a:gd name="T81" fmla="*/ 8 h 2207"/>
                <a:gd name="T82" fmla="*/ 47 w 1005"/>
                <a:gd name="T83" fmla="*/ 2 h 2207"/>
                <a:gd name="T84" fmla="*/ 64 w 1005"/>
                <a:gd name="T85" fmla="*/ 0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207">
                  <a:moveTo>
                    <a:pt x="64" y="0"/>
                  </a:moveTo>
                  <a:lnTo>
                    <a:pt x="81" y="2"/>
                  </a:lnTo>
                  <a:lnTo>
                    <a:pt x="97" y="8"/>
                  </a:lnTo>
                  <a:lnTo>
                    <a:pt x="109" y="18"/>
                  </a:lnTo>
                  <a:lnTo>
                    <a:pt x="119" y="32"/>
                  </a:lnTo>
                  <a:lnTo>
                    <a:pt x="126" y="47"/>
                  </a:lnTo>
                  <a:lnTo>
                    <a:pt x="128" y="63"/>
                  </a:lnTo>
                  <a:lnTo>
                    <a:pt x="128" y="2078"/>
                  </a:lnTo>
                  <a:lnTo>
                    <a:pt x="878" y="2078"/>
                  </a:lnTo>
                  <a:lnTo>
                    <a:pt x="878" y="63"/>
                  </a:lnTo>
                  <a:lnTo>
                    <a:pt x="880" y="47"/>
                  </a:lnTo>
                  <a:lnTo>
                    <a:pt x="886" y="32"/>
                  </a:lnTo>
                  <a:lnTo>
                    <a:pt x="896" y="18"/>
                  </a:lnTo>
                  <a:lnTo>
                    <a:pt x="909" y="8"/>
                  </a:lnTo>
                  <a:lnTo>
                    <a:pt x="925" y="2"/>
                  </a:lnTo>
                  <a:lnTo>
                    <a:pt x="941" y="0"/>
                  </a:lnTo>
                  <a:lnTo>
                    <a:pt x="958" y="2"/>
                  </a:lnTo>
                  <a:lnTo>
                    <a:pt x="973" y="8"/>
                  </a:lnTo>
                  <a:lnTo>
                    <a:pt x="987" y="18"/>
                  </a:lnTo>
                  <a:lnTo>
                    <a:pt x="997" y="32"/>
                  </a:lnTo>
                  <a:lnTo>
                    <a:pt x="1003" y="47"/>
                  </a:lnTo>
                  <a:lnTo>
                    <a:pt x="1005" y="63"/>
                  </a:lnTo>
                  <a:lnTo>
                    <a:pt x="1005" y="2143"/>
                  </a:lnTo>
                  <a:lnTo>
                    <a:pt x="1003" y="2159"/>
                  </a:lnTo>
                  <a:lnTo>
                    <a:pt x="997" y="2174"/>
                  </a:lnTo>
                  <a:lnTo>
                    <a:pt x="987" y="2187"/>
                  </a:lnTo>
                  <a:lnTo>
                    <a:pt x="973" y="2198"/>
                  </a:lnTo>
                  <a:lnTo>
                    <a:pt x="958" y="2204"/>
                  </a:lnTo>
                  <a:lnTo>
                    <a:pt x="941" y="2207"/>
                  </a:lnTo>
                  <a:lnTo>
                    <a:pt x="64" y="2207"/>
                  </a:lnTo>
                  <a:lnTo>
                    <a:pt x="47" y="2204"/>
                  </a:lnTo>
                  <a:lnTo>
                    <a:pt x="32" y="2198"/>
                  </a:lnTo>
                  <a:lnTo>
                    <a:pt x="18" y="2187"/>
                  </a:lnTo>
                  <a:lnTo>
                    <a:pt x="9" y="2174"/>
                  </a:lnTo>
                  <a:lnTo>
                    <a:pt x="2" y="2159"/>
                  </a:lnTo>
                  <a:lnTo>
                    <a:pt x="0" y="2143"/>
                  </a:lnTo>
                  <a:lnTo>
                    <a:pt x="0" y="63"/>
                  </a:lnTo>
                  <a:lnTo>
                    <a:pt x="2" y="47"/>
                  </a:lnTo>
                  <a:lnTo>
                    <a:pt x="9" y="32"/>
                  </a:lnTo>
                  <a:lnTo>
                    <a:pt x="18" y="18"/>
                  </a:lnTo>
                  <a:lnTo>
                    <a:pt x="32" y="8"/>
                  </a:lnTo>
                  <a:lnTo>
                    <a:pt x="47" y="2"/>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3" name="Freeform 7"/>
            <p:cNvSpPr/>
            <p:nvPr/>
          </p:nvSpPr>
          <p:spPr bwMode="auto">
            <a:xfrm>
              <a:off x="13595350" y="-1338263"/>
              <a:ext cx="160338" cy="447675"/>
            </a:xfrm>
            <a:custGeom>
              <a:avLst/>
              <a:gdLst>
                <a:gd name="T0" fmla="*/ 65 w 1005"/>
                <a:gd name="T1" fmla="*/ 0 h 2818"/>
                <a:gd name="T2" fmla="*/ 82 w 1005"/>
                <a:gd name="T3" fmla="*/ 2 h 2818"/>
                <a:gd name="T4" fmla="*/ 97 w 1005"/>
                <a:gd name="T5" fmla="*/ 9 h 2818"/>
                <a:gd name="T6" fmla="*/ 109 w 1005"/>
                <a:gd name="T7" fmla="*/ 20 h 2818"/>
                <a:gd name="T8" fmla="*/ 120 w 1005"/>
                <a:gd name="T9" fmla="*/ 32 h 2818"/>
                <a:gd name="T10" fmla="*/ 127 w 1005"/>
                <a:gd name="T11" fmla="*/ 47 h 2818"/>
                <a:gd name="T12" fmla="*/ 129 w 1005"/>
                <a:gd name="T13" fmla="*/ 64 h 2818"/>
                <a:gd name="T14" fmla="*/ 129 w 1005"/>
                <a:gd name="T15" fmla="*/ 2689 h 2818"/>
                <a:gd name="T16" fmla="*/ 878 w 1005"/>
                <a:gd name="T17" fmla="*/ 2689 h 2818"/>
                <a:gd name="T18" fmla="*/ 878 w 1005"/>
                <a:gd name="T19" fmla="*/ 64 h 2818"/>
                <a:gd name="T20" fmla="*/ 880 w 1005"/>
                <a:gd name="T21" fmla="*/ 47 h 2818"/>
                <a:gd name="T22" fmla="*/ 886 w 1005"/>
                <a:gd name="T23" fmla="*/ 32 h 2818"/>
                <a:gd name="T24" fmla="*/ 896 w 1005"/>
                <a:gd name="T25" fmla="*/ 20 h 2818"/>
                <a:gd name="T26" fmla="*/ 910 w 1005"/>
                <a:gd name="T27" fmla="*/ 9 h 2818"/>
                <a:gd name="T28" fmla="*/ 925 w 1005"/>
                <a:gd name="T29" fmla="*/ 2 h 2818"/>
                <a:gd name="T30" fmla="*/ 941 w 1005"/>
                <a:gd name="T31" fmla="*/ 0 h 2818"/>
                <a:gd name="T32" fmla="*/ 959 w 1005"/>
                <a:gd name="T33" fmla="*/ 2 h 2818"/>
                <a:gd name="T34" fmla="*/ 974 w 1005"/>
                <a:gd name="T35" fmla="*/ 9 h 2818"/>
                <a:gd name="T36" fmla="*/ 987 w 1005"/>
                <a:gd name="T37" fmla="*/ 20 h 2818"/>
                <a:gd name="T38" fmla="*/ 997 w 1005"/>
                <a:gd name="T39" fmla="*/ 32 h 2818"/>
                <a:gd name="T40" fmla="*/ 1003 w 1005"/>
                <a:gd name="T41" fmla="*/ 47 h 2818"/>
                <a:gd name="T42" fmla="*/ 1005 w 1005"/>
                <a:gd name="T43" fmla="*/ 64 h 2818"/>
                <a:gd name="T44" fmla="*/ 1005 w 1005"/>
                <a:gd name="T45" fmla="*/ 2754 h 2818"/>
                <a:gd name="T46" fmla="*/ 1003 w 1005"/>
                <a:gd name="T47" fmla="*/ 2770 h 2818"/>
                <a:gd name="T48" fmla="*/ 997 w 1005"/>
                <a:gd name="T49" fmla="*/ 2785 h 2818"/>
                <a:gd name="T50" fmla="*/ 987 w 1005"/>
                <a:gd name="T51" fmla="*/ 2798 h 2818"/>
                <a:gd name="T52" fmla="*/ 974 w 1005"/>
                <a:gd name="T53" fmla="*/ 2809 h 2818"/>
                <a:gd name="T54" fmla="*/ 959 w 1005"/>
                <a:gd name="T55" fmla="*/ 2815 h 2818"/>
                <a:gd name="T56" fmla="*/ 941 w 1005"/>
                <a:gd name="T57" fmla="*/ 2818 h 2818"/>
                <a:gd name="T58" fmla="*/ 65 w 1005"/>
                <a:gd name="T59" fmla="*/ 2818 h 2818"/>
                <a:gd name="T60" fmla="*/ 47 w 1005"/>
                <a:gd name="T61" fmla="*/ 2815 h 2818"/>
                <a:gd name="T62" fmla="*/ 32 w 1005"/>
                <a:gd name="T63" fmla="*/ 2809 h 2818"/>
                <a:gd name="T64" fmla="*/ 20 w 1005"/>
                <a:gd name="T65" fmla="*/ 2798 h 2818"/>
                <a:gd name="T66" fmla="*/ 10 w 1005"/>
                <a:gd name="T67" fmla="*/ 2785 h 2818"/>
                <a:gd name="T68" fmla="*/ 3 w 1005"/>
                <a:gd name="T69" fmla="*/ 2770 h 2818"/>
                <a:gd name="T70" fmla="*/ 0 w 1005"/>
                <a:gd name="T71" fmla="*/ 2754 h 2818"/>
                <a:gd name="T72" fmla="*/ 0 w 1005"/>
                <a:gd name="T73" fmla="*/ 64 h 2818"/>
                <a:gd name="T74" fmla="*/ 3 w 1005"/>
                <a:gd name="T75" fmla="*/ 47 h 2818"/>
                <a:gd name="T76" fmla="*/ 10 w 1005"/>
                <a:gd name="T77" fmla="*/ 32 h 2818"/>
                <a:gd name="T78" fmla="*/ 20 w 1005"/>
                <a:gd name="T79" fmla="*/ 20 h 2818"/>
                <a:gd name="T80" fmla="*/ 32 w 1005"/>
                <a:gd name="T81" fmla="*/ 9 h 2818"/>
                <a:gd name="T82" fmla="*/ 47 w 1005"/>
                <a:gd name="T83" fmla="*/ 2 h 2818"/>
                <a:gd name="T84" fmla="*/ 65 w 1005"/>
                <a:gd name="T85" fmla="*/ 0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818">
                  <a:moveTo>
                    <a:pt x="65" y="0"/>
                  </a:moveTo>
                  <a:lnTo>
                    <a:pt x="82" y="2"/>
                  </a:lnTo>
                  <a:lnTo>
                    <a:pt x="97" y="9"/>
                  </a:lnTo>
                  <a:lnTo>
                    <a:pt x="109" y="20"/>
                  </a:lnTo>
                  <a:lnTo>
                    <a:pt x="120" y="32"/>
                  </a:lnTo>
                  <a:lnTo>
                    <a:pt x="127" y="47"/>
                  </a:lnTo>
                  <a:lnTo>
                    <a:pt x="129" y="64"/>
                  </a:lnTo>
                  <a:lnTo>
                    <a:pt x="129" y="2689"/>
                  </a:lnTo>
                  <a:lnTo>
                    <a:pt x="878" y="2689"/>
                  </a:lnTo>
                  <a:lnTo>
                    <a:pt x="878" y="64"/>
                  </a:lnTo>
                  <a:lnTo>
                    <a:pt x="880" y="47"/>
                  </a:lnTo>
                  <a:lnTo>
                    <a:pt x="886" y="32"/>
                  </a:lnTo>
                  <a:lnTo>
                    <a:pt x="896" y="20"/>
                  </a:lnTo>
                  <a:lnTo>
                    <a:pt x="910" y="9"/>
                  </a:lnTo>
                  <a:lnTo>
                    <a:pt x="925" y="2"/>
                  </a:lnTo>
                  <a:lnTo>
                    <a:pt x="941" y="0"/>
                  </a:lnTo>
                  <a:lnTo>
                    <a:pt x="959" y="2"/>
                  </a:lnTo>
                  <a:lnTo>
                    <a:pt x="974" y="9"/>
                  </a:lnTo>
                  <a:lnTo>
                    <a:pt x="987" y="20"/>
                  </a:lnTo>
                  <a:lnTo>
                    <a:pt x="997" y="32"/>
                  </a:lnTo>
                  <a:lnTo>
                    <a:pt x="1003" y="47"/>
                  </a:lnTo>
                  <a:lnTo>
                    <a:pt x="1005" y="64"/>
                  </a:lnTo>
                  <a:lnTo>
                    <a:pt x="1005" y="2754"/>
                  </a:lnTo>
                  <a:lnTo>
                    <a:pt x="1003" y="2770"/>
                  </a:lnTo>
                  <a:lnTo>
                    <a:pt x="997" y="2785"/>
                  </a:lnTo>
                  <a:lnTo>
                    <a:pt x="987" y="2798"/>
                  </a:lnTo>
                  <a:lnTo>
                    <a:pt x="974" y="2809"/>
                  </a:lnTo>
                  <a:lnTo>
                    <a:pt x="959" y="2815"/>
                  </a:lnTo>
                  <a:lnTo>
                    <a:pt x="941" y="2818"/>
                  </a:lnTo>
                  <a:lnTo>
                    <a:pt x="65" y="2818"/>
                  </a:lnTo>
                  <a:lnTo>
                    <a:pt x="47" y="2815"/>
                  </a:lnTo>
                  <a:lnTo>
                    <a:pt x="32" y="2809"/>
                  </a:lnTo>
                  <a:lnTo>
                    <a:pt x="20" y="2798"/>
                  </a:lnTo>
                  <a:lnTo>
                    <a:pt x="10" y="2785"/>
                  </a:lnTo>
                  <a:lnTo>
                    <a:pt x="3" y="2770"/>
                  </a:lnTo>
                  <a:lnTo>
                    <a:pt x="0" y="2754"/>
                  </a:lnTo>
                  <a:lnTo>
                    <a:pt x="0" y="64"/>
                  </a:lnTo>
                  <a:lnTo>
                    <a:pt x="3" y="47"/>
                  </a:lnTo>
                  <a:lnTo>
                    <a:pt x="10" y="32"/>
                  </a:lnTo>
                  <a:lnTo>
                    <a:pt x="20" y="20"/>
                  </a:lnTo>
                  <a:lnTo>
                    <a:pt x="32" y="9"/>
                  </a:lnTo>
                  <a:lnTo>
                    <a:pt x="47" y="2"/>
                  </a:lnTo>
                  <a:lnTo>
                    <a:pt x="65"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4" name="Freeform 8"/>
            <p:cNvSpPr/>
            <p:nvPr/>
          </p:nvSpPr>
          <p:spPr bwMode="auto">
            <a:xfrm>
              <a:off x="13765213" y="-1235075"/>
              <a:ext cx="177800" cy="352425"/>
            </a:xfrm>
            <a:custGeom>
              <a:avLst/>
              <a:gdLst>
                <a:gd name="T0" fmla="*/ 598 w 1122"/>
                <a:gd name="T1" fmla="*/ 0 h 2218"/>
                <a:gd name="T2" fmla="*/ 614 w 1122"/>
                <a:gd name="T3" fmla="*/ 2 h 2218"/>
                <a:gd name="T4" fmla="*/ 631 w 1122"/>
                <a:gd name="T5" fmla="*/ 9 h 2218"/>
                <a:gd name="T6" fmla="*/ 643 w 1122"/>
                <a:gd name="T7" fmla="*/ 19 h 2218"/>
                <a:gd name="T8" fmla="*/ 653 w 1122"/>
                <a:gd name="T9" fmla="*/ 32 h 2218"/>
                <a:gd name="T10" fmla="*/ 659 w 1122"/>
                <a:gd name="T11" fmla="*/ 49 h 2218"/>
                <a:gd name="T12" fmla="*/ 1120 w 1122"/>
                <a:gd name="T13" fmla="*/ 1983 h 2218"/>
                <a:gd name="T14" fmla="*/ 1122 w 1122"/>
                <a:gd name="T15" fmla="*/ 2001 h 2218"/>
                <a:gd name="T16" fmla="*/ 1119 w 1122"/>
                <a:gd name="T17" fmla="*/ 2017 h 2218"/>
                <a:gd name="T18" fmla="*/ 1112 w 1122"/>
                <a:gd name="T19" fmla="*/ 2032 h 2218"/>
                <a:gd name="T20" fmla="*/ 1102 w 1122"/>
                <a:gd name="T21" fmla="*/ 2044 h 2218"/>
                <a:gd name="T22" fmla="*/ 1089 w 1122"/>
                <a:gd name="T23" fmla="*/ 2055 h 2218"/>
                <a:gd name="T24" fmla="*/ 1073 w 1122"/>
                <a:gd name="T25" fmla="*/ 2061 h 2218"/>
                <a:gd name="T26" fmla="*/ 423 w 1122"/>
                <a:gd name="T27" fmla="*/ 2216 h 2218"/>
                <a:gd name="T28" fmla="*/ 416 w 1122"/>
                <a:gd name="T29" fmla="*/ 2217 h 2218"/>
                <a:gd name="T30" fmla="*/ 409 w 1122"/>
                <a:gd name="T31" fmla="*/ 2218 h 2218"/>
                <a:gd name="T32" fmla="*/ 391 w 1122"/>
                <a:gd name="T33" fmla="*/ 2216 h 2218"/>
                <a:gd name="T34" fmla="*/ 375 w 1122"/>
                <a:gd name="T35" fmla="*/ 2208 h 2218"/>
                <a:gd name="T36" fmla="*/ 362 w 1122"/>
                <a:gd name="T37" fmla="*/ 2197 h 2218"/>
                <a:gd name="T38" fmla="*/ 353 w 1122"/>
                <a:gd name="T39" fmla="*/ 2184 h 2218"/>
                <a:gd name="T40" fmla="*/ 347 w 1122"/>
                <a:gd name="T41" fmla="*/ 2169 h 2218"/>
                <a:gd name="T42" fmla="*/ 1 w 1122"/>
                <a:gd name="T43" fmla="*/ 723 h 2218"/>
                <a:gd name="T44" fmla="*/ 0 w 1122"/>
                <a:gd name="T45" fmla="*/ 705 h 2218"/>
                <a:gd name="T46" fmla="*/ 4 w 1122"/>
                <a:gd name="T47" fmla="*/ 689 h 2218"/>
                <a:gd name="T48" fmla="*/ 10 w 1122"/>
                <a:gd name="T49" fmla="*/ 674 h 2218"/>
                <a:gd name="T50" fmla="*/ 20 w 1122"/>
                <a:gd name="T51" fmla="*/ 662 h 2218"/>
                <a:gd name="T52" fmla="*/ 33 w 1122"/>
                <a:gd name="T53" fmla="*/ 652 h 2218"/>
                <a:gd name="T54" fmla="*/ 49 w 1122"/>
                <a:gd name="T55" fmla="*/ 645 h 2218"/>
                <a:gd name="T56" fmla="*/ 67 w 1122"/>
                <a:gd name="T57" fmla="*/ 643 h 2218"/>
                <a:gd name="T58" fmla="*/ 83 w 1122"/>
                <a:gd name="T59" fmla="*/ 646 h 2218"/>
                <a:gd name="T60" fmla="*/ 98 w 1122"/>
                <a:gd name="T61" fmla="*/ 654 h 2218"/>
                <a:gd name="T62" fmla="*/ 110 w 1122"/>
                <a:gd name="T63" fmla="*/ 664 h 2218"/>
                <a:gd name="T64" fmla="*/ 121 w 1122"/>
                <a:gd name="T65" fmla="*/ 677 h 2218"/>
                <a:gd name="T66" fmla="*/ 127 w 1122"/>
                <a:gd name="T67" fmla="*/ 693 h 2218"/>
                <a:gd name="T68" fmla="*/ 457 w 1122"/>
                <a:gd name="T69" fmla="*/ 2076 h 2218"/>
                <a:gd name="T70" fmla="*/ 981 w 1122"/>
                <a:gd name="T71" fmla="*/ 1951 h 2218"/>
                <a:gd name="T72" fmla="*/ 549 w 1122"/>
                <a:gd name="T73" fmla="*/ 140 h 2218"/>
                <a:gd name="T74" fmla="*/ 112 w 1122"/>
                <a:gd name="T75" fmla="*/ 244 h 2218"/>
                <a:gd name="T76" fmla="*/ 96 w 1122"/>
                <a:gd name="T77" fmla="*/ 246 h 2218"/>
                <a:gd name="T78" fmla="*/ 80 w 1122"/>
                <a:gd name="T79" fmla="*/ 243 h 2218"/>
                <a:gd name="T80" fmla="*/ 65 w 1122"/>
                <a:gd name="T81" fmla="*/ 237 h 2218"/>
                <a:gd name="T82" fmla="*/ 52 w 1122"/>
                <a:gd name="T83" fmla="*/ 227 h 2218"/>
                <a:gd name="T84" fmla="*/ 42 w 1122"/>
                <a:gd name="T85" fmla="*/ 214 h 2218"/>
                <a:gd name="T86" fmla="*/ 36 w 1122"/>
                <a:gd name="T87" fmla="*/ 197 h 2218"/>
                <a:gd name="T88" fmla="*/ 34 w 1122"/>
                <a:gd name="T89" fmla="*/ 180 h 2218"/>
                <a:gd name="T90" fmla="*/ 37 w 1122"/>
                <a:gd name="T91" fmla="*/ 164 h 2218"/>
                <a:gd name="T92" fmla="*/ 43 w 1122"/>
                <a:gd name="T93" fmla="*/ 149 h 2218"/>
                <a:gd name="T94" fmla="*/ 53 w 1122"/>
                <a:gd name="T95" fmla="*/ 136 h 2218"/>
                <a:gd name="T96" fmla="*/ 68 w 1122"/>
                <a:gd name="T97" fmla="*/ 126 h 2218"/>
                <a:gd name="T98" fmla="*/ 83 w 1122"/>
                <a:gd name="T99" fmla="*/ 120 h 2218"/>
                <a:gd name="T100" fmla="*/ 582 w 1122"/>
                <a:gd name="T101" fmla="*/ 1 h 2218"/>
                <a:gd name="T102" fmla="*/ 598 w 1122"/>
                <a:gd name="T103" fmla="*/ 0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2" h="2218">
                  <a:moveTo>
                    <a:pt x="598" y="0"/>
                  </a:moveTo>
                  <a:lnTo>
                    <a:pt x="614" y="2"/>
                  </a:lnTo>
                  <a:lnTo>
                    <a:pt x="631" y="9"/>
                  </a:lnTo>
                  <a:lnTo>
                    <a:pt x="643" y="19"/>
                  </a:lnTo>
                  <a:lnTo>
                    <a:pt x="653" y="32"/>
                  </a:lnTo>
                  <a:lnTo>
                    <a:pt x="659" y="49"/>
                  </a:lnTo>
                  <a:lnTo>
                    <a:pt x="1120" y="1983"/>
                  </a:lnTo>
                  <a:lnTo>
                    <a:pt x="1122" y="2001"/>
                  </a:lnTo>
                  <a:lnTo>
                    <a:pt x="1119" y="2017"/>
                  </a:lnTo>
                  <a:lnTo>
                    <a:pt x="1112" y="2032"/>
                  </a:lnTo>
                  <a:lnTo>
                    <a:pt x="1102" y="2044"/>
                  </a:lnTo>
                  <a:lnTo>
                    <a:pt x="1089" y="2055"/>
                  </a:lnTo>
                  <a:lnTo>
                    <a:pt x="1073" y="2061"/>
                  </a:lnTo>
                  <a:lnTo>
                    <a:pt x="423" y="2216"/>
                  </a:lnTo>
                  <a:lnTo>
                    <a:pt x="416" y="2217"/>
                  </a:lnTo>
                  <a:lnTo>
                    <a:pt x="409" y="2218"/>
                  </a:lnTo>
                  <a:lnTo>
                    <a:pt x="391" y="2216"/>
                  </a:lnTo>
                  <a:lnTo>
                    <a:pt x="375" y="2208"/>
                  </a:lnTo>
                  <a:lnTo>
                    <a:pt x="362" y="2197"/>
                  </a:lnTo>
                  <a:lnTo>
                    <a:pt x="353" y="2184"/>
                  </a:lnTo>
                  <a:lnTo>
                    <a:pt x="347" y="2169"/>
                  </a:lnTo>
                  <a:lnTo>
                    <a:pt x="1" y="723"/>
                  </a:lnTo>
                  <a:lnTo>
                    <a:pt x="0" y="705"/>
                  </a:lnTo>
                  <a:lnTo>
                    <a:pt x="4" y="689"/>
                  </a:lnTo>
                  <a:lnTo>
                    <a:pt x="10" y="674"/>
                  </a:lnTo>
                  <a:lnTo>
                    <a:pt x="20" y="662"/>
                  </a:lnTo>
                  <a:lnTo>
                    <a:pt x="33" y="652"/>
                  </a:lnTo>
                  <a:lnTo>
                    <a:pt x="49" y="645"/>
                  </a:lnTo>
                  <a:lnTo>
                    <a:pt x="67" y="643"/>
                  </a:lnTo>
                  <a:lnTo>
                    <a:pt x="83" y="646"/>
                  </a:lnTo>
                  <a:lnTo>
                    <a:pt x="98" y="654"/>
                  </a:lnTo>
                  <a:lnTo>
                    <a:pt x="110" y="664"/>
                  </a:lnTo>
                  <a:lnTo>
                    <a:pt x="121" y="677"/>
                  </a:lnTo>
                  <a:lnTo>
                    <a:pt x="127" y="693"/>
                  </a:lnTo>
                  <a:lnTo>
                    <a:pt x="457" y="2076"/>
                  </a:lnTo>
                  <a:lnTo>
                    <a:pt x="981" y="1951"/>
                  </a:lnTo>
                  <a:lnTo>
                    <a:pt x="549" y="140"/>
                  </a:lnTo>
                  <a:lnTo>
                    <a:pt x="112" y="244"/>
                  </a:lnTo>
                  <a:lnTo>
                    <a:pt x="96" y="246"/>
                  </a:lnTo>
                  <a:lnTo>
                    <a:pt x="80" y="243"/>
                  </a:lnTo>
                  <a:lnTo>
                    <a:pt x="65" y="237"/>
                  </a:lnTo>
                  <a:lnTo>
                    <a:pt x="52" y="227"/>
                  </a:lnTo>
                  <a:lnTo>
                    <a:pt x="42" y="214"/>
                  </a:lnTo>
                  <a:lnTo>
                    <a:pt x="36" y="197"/>
                  </a:lnTo>
                  <a:lnTo>
                    <a:pt x="34" y="180"/>
                  </a:lnTo>
                  <a:lnTo>
                    <a:pt x="37" y="164"/>
                  </a:lnTo>
                  <a:lnTo>
                    <a:pt x="43" y="149"/>
                  </a:lnTo>
                  <a:lnTo>
                    <a:pt x="53" y="136"/>
                  </a:lnTo>
                  <a:lnTo>
                    <a:pt x="68" y="126"/>
                  </a:lnTo>
                  <a:lnTo>
                    <a:pt x="83" y="120"/>
                  </a:lnTo>
                  <a:lnTo>
                    <a:pt x="582" y="1"/>
                  </a:lnTo>
                  <a:lnTo>
                    <a:pt x="598"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5" name="Freeform 9"/>
            <p:cNvSpPr/>
            <p:nvPr/>
          </p:nvSpPr>
          <p:spPr bwMode="auto">
            <a:xfrm>
              <a:off x="13460413" y="-1182688"/>
              <a:ext cx="68263" cy="68263"/>
            </a:xfrm>
            <a:custGeom>
              <a:avLst/>
              <a:gdLst>
                <a:gd name="T0" fmla="*/ 218 w 435"/>
                <a:gd name="T1" fmla="*/ 0 h 433"/>
                <a:gd name="T2" fmla="*/ 253 w 435"/>
                <a:gd name="T3" fmla="*/ 2 h 433"/>
                <a:gd name="T4" fmla="*/ 286 w 435"/>
                <a:gd name="T5" fmla="*/ 10 h 433"/>
                <a:gd name="T6" fmla="*/ 317 w 435"/>
                <a:gd name="T7" fmla="*/ 23 h 433"/>
                <a:gd name="T8" fmla="*/ 345 w 435"/>
                <a:gd name="T9" fmla="*/ 41 h 433"/>
                <a:gd name="T10" fmla="*/ 371 w 435"/>
                <a:gd name="T11" fmla="*/ 63 h 433"/>
                <a:gd name="T12" fmla="*/ 392 w 435"/>
                <a:gd name="T13" fmla="*/ 88 h 433"/>
                <a:gd name="T14" fmla="*/ 410 w 435"/>
                <a:gd name="T15" fmla="*/ 117 h 433"/>
                <a:gd name="T16" fmla="*/ 424 w 435"/>
                <a:gd name="T17" fmla="*/ 147 h 433"/>
                <a:gd name="T18" fmla="*/ 432 w 435"/>
                <a:gd name="T19" fmla="*/ 181 h 433"/>
                <a:gd name="T20" fmla="*/ 435 w 435"/>
                <a:gd name="T21" fmla="*/ 217 h 433"/>
                <a:gd name="T22" fmla="*/ 432 w 435"/>
                <a:gd name="T23" fmla="*/ 251 h 433"/>
                <a:gd name="T24" fmla="*/ 424 w 435"/>
                <a:gd name="T25" fmla="*/ 285 h 433"/>
                <a:gd name="T26" fmla="*/ 410 w 435"/>
                <a:gd name="T27" fmla="*/ 316 h 433"/>
                <a:gd name="T28" fmla="*/ 392 w 435"/>
                <a:gd name="T29" fmla="*/ 345 h 433"/>
                <a:gd name="T30" fmla="*/ 371 w 435"/>
                <a:gd name="T31" fmla="*/ 370 h 433"/>
                <a:gd name="T32" fmla="*/ 345 w 435"/>
                <a:gd name="T33" fmla="*/ 392 h 433"/>
                <a:gd name="T34" fmla="*/ 317 w 435"/>
                <a:gd name="T35" fmla="*/ 409 h 433"/>
                <a:gd name="T36" fmla="*/ 286 w 435"/>
                <a:gd name="T37" fmla="*/ 422 h 433"/>
                <a:gd name="T38" fmla="*/ 253 w 435"/>
                <a:gd name="T39" fmla="*/ 430 h 433"/>
                <a:gd name="T40" fmla="*/ 218 w 435"/>
                <a:gd name="T41" fmla="*/ 433 h 433"/>
                <a:gd name="T42" fmla="*/ 182 w 435"/>
                <a:gd name="T43" fmla="*/ 430 h 433"/>
                <a:gd name="T44" fmla="*/ 149 w 435"/>
                <a:gd name="T45" fmla="*/ 422 h 433"/>
                <a:gd name="T46" fmla="*/ 118 w 435"/>
                <a:gd name="T47" fmla="*/ 409 h 433"/>
                <a:gd name="T48" fmla="*/ 90 w 435"/>
                <a:gd name="T49" fmla="*/ 392 h 433"/>
                <a:gd name="T50" fmla="*/ 64 w 435"/>
                <a:gd name="T51" fmla="*/ 370 h 433"/>
                <a:gd name="T52" fmla="*/ 43 w 435"/>
                <a:gd name="T53" fmla="*/ 345 h 433"/>
                <a:gd name="T54" fmla="*/ 25 w 435"/>
                <a:gd name="T55" fmla="*/ 316 h 433"/>
                <a:gd name="T56" fmla="*/ 11 w 435"/>
                <a:gd name="T57" fmla="*/ 285 h 433"/>
                <a:gd name="T58" fmla="*/ 3 w 435"/>
                <a:gd name="T59" fmla="*/ 251 h 433"/>
                <a:gd name="T60" fmla="*/ 0 w 435"/>
                <a:gd name="T61" fmla="*/ 217 h 433"/>
                <a:gd name="T62" fmla="*/ 3 w 435"/>
                <a:gd name="T63" fmla="*/ 181 h 433"/>
                <a:gd name="T64" fmla="*/ 11 w 435"/>
                <a:gd name="T65" fmla="*/ 147 h 433"/>
                <a:gd name="T66" fmla="*/ 25 w 435"/>
                <a:gd name="T67" fmla="*/ 117 h 433"/>
                <a:gd name="T68" fmla="*/ 43 w 435"/>
                <a:gd name="T69" fmla="*/ 88 h 433"/>
                <a:gd name="T70" fmla="*/ 64 w 435"/>
                <a:gd name="T71" fmla="*/ 63 h 433"/>
                <a:gd name="T72" fmla="*/ 90 w 435"/>
                <a:gd name="T73" fmla="*/ 41 h 433"/>
                <a:gd name="T74" fmla="*/ 118 w 435"/>
                <a:gd name="T75" fmla="*/ 23 h 433"/>
                <a:gd name="T76" fmla="*/ 149 w 435"/>
                <a:gd name="T77" fmla="*/ 10 h 433"/>
                <a:gd name="T78" fmla="*/ 182 w 435"/>
                <a:gd name="T79" fmla="*/ 2 h 433"/>
                <a:gd name="T80" fmla="*/ 218 w 435"/>
                <a:gd name="T8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5" h="433">
                  <a:moveTo>
                    <a:pt x="218" y="0"/>
                  </a:moveTo>
                  <a:lnTo>
                    <a:pt x="253" y="2"/>
                  </a:lnTo>
                  <a:lnTo>
                    <a:pt x="286" y="10"/>
                  </a:lnTo>
                  <a:lnTo>
                    <a:pt x="317" y="23"/>
                  </a:lnTo>
                  <a:lnTo>
                    <a:pt x="345" y="41"/>
                  </a:lnTo>
                  <a:lnTo>
                    <a:pt x="371" y="63"/>
                  </a:lnTo>
                  <a:lnTo>
                    <a:pt x="392" y="88"/>
                  </a:lnTo>
                  <a:lnTo>
                    <a:pt x="410" y="117"/>
                  </a:lnTo>
                  <a:lnTo>
                    <a:pt x="424" y="147"/>
                  </a:lnTo>
                  <a:lnTo>
                    <a:pt x="432" y="181"/>
                  </a:lnTo>
                  <a:lnTo>
                    <a:pt x="435" y="217"/>
                  </a:lnTo>
                  <a:lnTo>
                    <a:pt x="432" y="251"/>
                  </a:lnTo>
                  <a:lnTo>
                    <a:pt x="424" y="285"/>
                  </a:lnTo>
                  <a:lnTo>
                    <a:pt x="410" y="316"/>
                  </a:lnTo>
                  <a:lnTo>
                    <a:pt x="392" y="345"/>
                  </a:lnTo>
                  <a:lnTo>
                    <a:pt x="371" y="370"/>
                  </a:lnTo>
                  <a:lnTo>
                    <a:pt x="345" y="392"/>
                  </a:lnTo>
                  <a:lnTo>
                    <a:pt x="317" y="409"/>
                  </a:lnTo>
                  <a:lnTo>
                    <a:pt x="286" y="422"/>
                  </a:lnTo>
                  <a:lnTo>
                    <a:pt x="253" y="430"/>
                  </a:lnTo>
                  <a:lnTo>
                    <a:pt x="218" y="433"/>
                  </a:lnTo>
                  <a:lnTo>
                    <a:pt x="182" y="430"/>
                  </a:lnTo>
                  <a:lnTo>
                    <a:pt x="149" y="422"/>
                  </a:lnTo>
                  <a:lnTo>
                    <a:pt x="118" y="409"/>
                  </a:lnTo>
                  <a:lnTo>
                    <a:pt x="90" y="392"/>
                  </a:lnTo>
                  <a:lnTo>
                    <a:pt x="64" y="370"/>
                  </a:lnTo>
                  <a:lnTo>
                    <a:pt x="43" y="345"/>
                  </a:lnTo>
                  <a:lnTo>
                    <a:pt x="25" y="316"/>
                  </a:lnTo>
                  <a:lnTo>
                    <a:pt x="11" y="285"/>
                  </a:lnTo>
                  <a:lnTo>
                    <a:pt x="3" y="251"/>
                  </a:lnTo>
                  <a:lnTo>
                    <a:pt x="0" y="217"/>
                  </a:lnTo>
                  <a:lnTo>
                    <a:pt x="3" y="181"/>
                  </a:lnTo>
                  <a:lnTo>
                    <a:pt x="11" y="147"/>
                  </a:lnTo>
                  <a:lnTo>
                    <a:pt x="25" y="117"/>
                  </a:lnTo>
                  <a:lnTo>
                    <a:pt x="43" y="88"/>
                  </a:lnTo>
                  <a:lnTo>
                    <a:pt x="64" y="63"/>
                  </a:lnTo>
                  <a:lnTo>
                    <a:pt x="90" y="41"/>
                  </a:lnTo>
                  <a:lnTo>
                    <a:pt x="118" y="23"/>
                  </a:lnTo>
                  <a:lnTo>
                    <a:pt x="149" y="10"/>
                  </a:lnTo>
                  <a:lnTo>
                    <a:pt x="182" y="2"/>
                  </a:lnTo>
                  <a:lnTo>
                    <a:pt x="218"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6" name="Freeform 10"/>
            <p:cNvSpPr/>
            <p:nvPr/>
          </p:nvSpPr>
          <p:spPr bwMode="auto">
            <a:xfrm>
              <a:off x="13454063" y="-963613"/>
              <a:ext cx="80963" cy="30163"/>
            </a:xfrm>
            <a:custGeom>
              <a:avLst/>
              <a:gdLst>
                <a:gd name="T0" fmla="*/ 71 w 509"/>
                <a:gd name="T1" fmla="*/ 0 h 192"/>
                <a:gd name="T2" fmla="*/ 438 w 509"/>
                <a:gd name="T3" fmla="*/ 0 h 192"/>
                <a:gd name="T4" fmla="*/ 458 w 509"/>
                <a:gd name="T5" fmla="*/ 3 h 192"/>
                <a:gd name="T6" fmla="*/ 474 w 509"/>
                <a:gd name="T7" fmla="*/ 11 h 192"/>
                <a:gd name="T8" fmla="*/ 488 w 509"/>
                <a:gd name="T9" fmla="*/ 21 h 192"/>
                <a:gd name="T10" fmla="*/ 499 w 509"/>
                <a:gd name="T11" fmla="*/ 35 h 192"/>
                <a:gd name="T12" fmla="*/ 506 w 509"/>
                <a:gd name="T13" fmla="*/ 52 h 192"/>
                <a:gd name="T14" fmla="*/ 509 w 509"/>
                <a:gd name="T15" fmla="*/ 71 h 192"/>
                <a:gd name="T16" fmla="*/ 509 w 509"/>
                <a:gd name="T17" fmla="*/ 121 h 192"/>
                <a:gd name="T18" fmla="*/ 506 w 509"/>
                <a:gd name="T19" fmla="*/ 140 h 192"/>
                <a:gd name="T20" fmla="*/ 499 w 509"/>
                <a:gd name="T21" fmla="*/ 156 h 192"/>
                <a:gd name="T22" fmla="*/ 488 w 509"/>
                <a:gd name="T23" fmla="*/ 170 h 192"/>
                <a:gd name="T24" fmla="*/ 474 w 509"/>
                <a:gd name="T25" fmla="*/ 182 h 192"/>
                <a:gd name="T26" fmla="*/ 458 w 509"/>
                <a:gd name="T27" fmla="*/ 189 h 192"/>
                <a:gd name="T28" fmla="*/ 438 w 509"/>
                <a:gd name="T29" fmla="*/ 192 h 192"/>
                <a:gd name="T30" fmla="*/ 71 w 509"/>
                <a:gd name="T31" fmla="*/ 192 h 192"/>
                <a:gd name="T32" fmla="*/ 52 w 509"/>
                <a:gd name="T33" fmla="*/ 189 h 192"/>
                <a:gd name="T34" fmla="*/ 35 w 509"/>
                <a:gd name="T35" fmla="*/ 182 h 192"/>
                <a:gd name="T36" fmla="*/ 21 w 509"/>
                <a:gd name="T37" fmla="*/ 170 h 192"/>
                <a:gd name="T38" fmla="*/ 10 w 509"/>
                <a:gd name="T39" fmla="*/ 156 h 192"/>
                <a:gd name="T40" fmla="*/ 2 w 509"/>
                <a:gd name="T41" fmla="*/ 140 h 192"/>
                <a:gd name="T42" fmla="*/ 0 w 509"/>
                <a:gd name="T43" fmla="*/ 121 h 192"/>
                <a:gd name="T44" fmla="*/ 0 w 509"/>
                <a:gd name="T45" fmla="*/ 71 h 192"/>
                <a:gd name="T46" fmla="*/ 2 w 509"/>
                <a:gd name="T47" fmla="*/ 52 h 192"/>
                <a:gd name="T48" fmla="*/ 10 w 509"/>
                <a:gd name="T49" fmla="*/ 35 h 192"/>
                <a:gd name="T50" fmla="*/ 21 w 509"/>
                <a:gd name="T51" fmla="*/ 21 h 192"/>
                <a:gd name="T52" fmla="*/ 35 w 509"/>
                <a:gd name="T53" fmla="*/ 11 h 192"/>
                <a:gd name="T54" fmla="*/ 52 w 509"/>
                <a:gd name="T55" fmla="*/ 3 h 192"/>
                <a:gd name="T56" fmla="*/ 71 w 509"/>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9" h="192">
                  <a:moveTo>
                    <a:pt x="71" y="0"/>
                  </a:moveTo>
                  <a:lnTo>
                    <a:pt x="438" y="0"/>
                  </a:lnTo>
                  <a:lnTo>
                    <a:pt x="458" y="3"/>
                  </a:lnTo>
                  <a:lnTo>
                    <a:pt x="474" y="11"/>
                  </a:lnTo>
                  <a:lnTo>
                    <a:pt x="488" y="21"/>
                  </a:lnTo>
                  <a:lnTo>
                    <a:pt x="499" y="35"/>
                  </a:lnTo>
                  <a:lnTo>
                    <a:pt x="506" y="52"/>
                  </a:lnTo>
                  <a:lnTo>
                    <a:pt x="509" y="71"/>
                  </a:lnTo>
                  <a:lnTo>
                    <a:pt x="509" y="121"/>
                  </a:lnTo>
                  <a:lnTo>
                    <a:pt x="506" y="140"/>
                  </a:lnTo>
                  <a:lnTo>
                    <a:pt x="499" y="156"/>
                  </a:lnTo>
                  <a:lnTo>
                    <a:pt x="488" y="170"/>
                  </a:lnTo>
                  <a:lnTo>
                    <a:pt x="474" y="182"/>
                  </a:lnTo>
                  <a:lnTo>
                    <a:pt x="458" y="189"/>
                  </a:lnTo>
                  <a:lnTo>
                    <a:pt x="438" y="192"/>
                  </a:lnTo>
                  <a:lnTo>
                    <a:pt x="71" y="192"/>
                  </a:lnTo>
                  <a:lnTo>
                    <a:pt x="52" y="189"/>
                  </a:lnTo>
                  <a:lnTo>
                    <a:pt x="35" y="182"/>
                  </a:lnTo>
                  <a:lnTo>
                    <a:pt x="21" y="170"/>
                  </a:lnTo>
                  <a:lnTo>
                    <a:pt x="10" y="156"/>
                  </a:lnTo>
                  <a:lnTo>
                    <a:pt x="2" y="140"/>
                  </a:lnTo>
                  <a:lnTo>
                    <a:pt x="0" y="121"/>
                  </a:lnTo>
                  <a:lnTo>
                    <a:pt x="0" y="71"/>
                  </a:lnTo>
                  <a:lnTo>
                    <a:pt x="2" y="52"/>
                  </a:lnTo>
                  <a:lnTo>
                    <a:pt x="10" y="35"/>
                  </a:lnTo>
                  <a:lnTo>
                    <a:pt x="21" y="21"/>
                  </a:lnTo>
                  <a:lnTo>
                    <a:pt x="35" y="11"/>
                  </a:lnTo>
                  <a:lnTo>
                    <a:pt x="52" y="3"/>
                  </a:lnTo>
                  <a:lnTo>
                    <a:pt x="71"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7" name="Freeform 11"/>
            <p:cNvSpPr/>
            <p:nvPr/>
          </p:nvSpPr>
          <p:spPr bwMode="auto">
            <a:xfrm>
              <a:off x="13641388" y="-1274763"/>
              <a:ext cx="68263" cy="68263"/>
            </a:xfrm>
            <a:custGeom>
              <a:avLst/>
              <a:gdLst>
                <a:gd name="T0" fmla="*/ 216 w 433"/>
                <a:gd name="T1" fmla="*/ 0 h 434"/>
                <a:gd name="T2" fmla="*/ 251 w 433"/>
                <a:gd name="T3" fmla="*/ 3 h 434"/>
                <a:gd name="T4" fmla="*/ 285 w 433"/>
                <a:gd name="T5" fmla="*/ 12 h 434"/>
                <a:gd name="T6" fmla="*/ 316 w 433"/>
                <a:gd name="T7" fmla="*/ 25 h 434"/>
                <a:gd name="T8" fmla="*/ 345 w 433"/>
                <a:gd name="T9" fmla="*/ 42 h 434"/>
                <a:gd name="T10" fmla="*/ 369 w 433"/>
                <a:gd name="T11" fmla="*/ 63 h 434"/>
                <a:gd name="T12" fmla="*/ 392 w 433"/>
                <a:gd name="T13" fmla="*/ 89 h 434"/>
                <a:gd name="T14" fmla="*/ 409 w 433"/>
                <a:gd name="T15" fmla="*/ 117 h 434"/>
                <a:gd name="T16" fmla="*/ 422 w 433"/>
                <a:gd name="T17" fmla="*/ 148 h 434"/>
                <a:gd name="T18" fmla="*/ 430 w 433"/>
                <a:gd name="T19" fmla="*/ 182 h 434"/>
                <a:gd name="T20" fmla="*/ 433 w 433"/>
                <a:gd name="T21" fmla="*/ 217 h 434"/>
                <a:gd name="T22" fmla="*/ 430 w 433"/>
                <a:gd name="T23" fmla="*/ 252 h 434"/>
                <a:gd name="T24" fmla="*/ 422 w 433"/>
                <a:gd name="T25" fmla="*/ 285 h 434"/>
                <a:gd name="T26" fmla="*/ 409 w 433"/>
                <a:gd name="T27" fmla="*/ 317 h 434"/>
                <a:gd name="T28" fmla="*/ 392 w 433"/>
                <a:gd name="T29" fmla="*/ 346 h 434"/>
                <a:gd name="T30" fmla="*/ 369 w 433"/>
                <a:gd name="T31" fmla="*/ 370 h 434"/>
                <a:gd name="T32" fmla="*/ 345 w 433"/>
                <a:gd name="T33" fmla="*/ 392 h 434"/>
                <a:gd name="T34" fmla="*/ 316 w 433"/>
                <a:gd name="T35" fmla="*/ 410 h 434"/>
                <a:gd name="T36" fmla="*/ 285 w 433"/>
                <a:gd name="T37" fmla="*/ 423 h 434"/>
                <a:gd name="T38" fmla="*/ 251 w 433"/>
                <a:gd name="T39" fmla="*/ 431 h 434"/>
                <a:gd name="T40" fmla="*/ 216 w 433"/>
                <a:gd name="T41" fmla="*/ 434 h 434"/>
                <a:gd name="T42" fmla="*/ 181 w 433"/>
                <a:gd name="T43" fmla="*/ 431 h 434"/>
                <a:gd name="T44" fmla="*/ 147 w 433"/>
                <a:gd name="T45" fmla="*/ 423 h 434"/>
                <a:gd name="T46" fmla="*/ 117 w 433"/>
                <a:gd name="T47" fmla="*/ 410 h 434"/>
                <a:gd name="T48" fmla="*/ 88 w 433"/>
                <a:gd name="T49" fmla="*/ 392 h 434"/>
                <a:gd name="T50" fmla="*/ 63 w 433"/>
                <a:gd name="T51" fmla="*/ 370 h 434"/>
                <a:gd name="T52" fmla="*/ 41 w 433"/>
                <a:gd name="T53" fmla="*/ 346 h 434"/>
                <a:gd name="T54" fmla="*/ 24 w 433"/>
                <a:gd name="T55" fmla="*/ 317 h 434"/>
                <a:gd name="T56" fmla="*/ 11 w 433"/>
                <a:gd name="T57" fmla="*/ 285 h 434"/>
                <a:gd name="T58" fmla="*/ 3 w 433"/>
                <a:gd name="T59" fmla="*/ 252 h 434"/>
                <a:gd name="T60" fmla="*/ 0 w 433"/>
                <a:gd name="T61" fmla="*/ 217 h 434"/>
                <a:gd name="T62" fmla="*/ 3 w 433"/>
                <a:gd name="T63" fmla="*/ 182 h 434"/>
                <a:gd name="T64" fmla="*/ 11 w 433"/>
                <a:gd name="T65" fmla="*/ 148 h 434"/>
                <a:gd name="T66" fmla="*/ 24 w 433"/>
                <a:gd name="T67" fmla="*/ 117 h 434"/>
                <a:gd name="T68" fmla="*/ 41 w 433"/>
                <a:gd name="T69" fmla="*/ 89 h 434"/>
                <a:gd name="T70" fmla="*/ 63 w 433"/>
                <a:gd name="T71" fmla="*/ 63 h 434"/>
                <a:gd name="T72" fmla="*/ 88 w 433"/>
                <a:gd name="T73" fmla="*/ 42 h 434"/>
                <a:gd name="T74" fmla="*/ 117 w 433"/>
                <a:gd name="T75" fmla="*/ 25 h 434"/>
                <a:gd name="T76" fmla="*/ 147 w 433"/>
                <a:gd name="T77" fmla="*/ 12 h 434"/>
                <a:gd name="T78" fmla="*/ 181 w 433"/>
                <a:gd name="T79" fmla="*/ 3 h 434"/>
                <a:gd name="T80" fmla="*/ 216 w 433"/>
                <a:gd name="T8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3" h="434">
                  <a:moveTo>
                    <a:pt x="216" y="0"/>
                  </a:moveTo>
                  <a:lnTo>
                    <a:pt x="251" y="3"/>
                  </a:lnTo>
                  <a:lnTo>
                    <a:pt x="285" y="12"/>
                  </a:lnTo>
                  <a:lnTo>
                    <a:pt x="316" y="25"/>
                  </a:lnTo>
                  <a:lnTo>
                    <a:pt x="345" y="42"/>
                  </a:lnTo>
                  <a:lnTo>
                    <a:pt x="369" y="63"/>
                  </a:lnTo>
                  <a:lnTo>
                    <a:pt x="392" y="89"/>
                  </a:lnTo>
                  <a:lnTo>
                    <a:pt x="409" y="117"/>
                  </a:lnTo>
                  <a:lnTo>
                    <a:pt x="422" y="148"/>
                  </a:lnTo>
                  <a:lnTo>
                    <a:pt x="430" y="182"/>
                  </a:lnTo>
                  <a:lnTo>
                    <a:pt x="433" y="217"/>
                  </a:lnTo>
                  <a:lnTo>
                    <a:pt x="430" y="252"/>
                  </a:lnTo>
                  <a:lnTo>
                    <a:pt x="422" y="285"/>
                  </a:lnTo>
                  <a:lnTo>
                    <a:pt x="409" y="317"/>
                  </a:lnTo>
                  <a:lnTo>
                    <a:pt x="392" y="346"/>
                  </a:lnTo>
                  <a:lnTo>
                    <a:pt x="369" y="370"/>
                  </a:lnTo>
                  <a:lnTo>
                    <a:pt x="345" y="392"/>
                  </a:lnTo>
                  <a:lnTo>
                    <a:pt x="316" y="410"/>
                  </a:lnTo>
                  <a:lnTo>
                    <a:pt x="285" y="423"/>
                  </a:lnTo>
                  <a:lnTo>
                    <a:pt x="251" y="431"/>
                  </a:lnTo>
                  <a:lnTo>
                    <a:pt x="216" y="434"/>
                  </a:lnTo>
                  <a:lnTo>
                    <a:pt x="181" y="431"/>
                  </a:lnTo>
                  <a:lnTo>
                    <a:pt x="147" y="423"/>
                  </a:lnTo>
                  <a:lnTo>
                    <a:pt x="117" y="410"/>
                  </a:lnTo>
                  <a:lnTo>
                    <a:pt x="88" y="392"/>
                  </a:lnTo>
                  <a:lnTo>
                    <a:pt x="63" y="370"/>
                  </a:lnTo>
                  <a:lnTo>
                    <a:pt x="41" y="346"/>
                  </a:lnTo>
                  <a:lnTo>
                    <a:pt x="24" y="317"/>
                  </a:lnTo>
                  <a:lnTo>
                    <a:pt x="11" y="285"/>
                  </a:lnTo>
                  <a:lnTo>
                    <a:pt x="3" y="252"/>
                  </a:lnTo>
                  <a:lnTo>
                    <a:pt x="0" y="217"/>
                  </a:lnTo>
                  <a:lnTo>
                    <a:pt x="3" y="182"/>
                  </a:lnTo>
                  <a:lnTo>
                    <a:pt x="11" y="148"/>
                  </a:lnTo>
                  <a:lnTo>
                    <a:pt x="24" y="117"/>
                  </a:lnTo>
                  <a:lnTo>
                    <a:pt x="41" y="89"/>
                  </a:lnTo>
                  <a:lnTo>
                    <a:pt x="63" y="63"/>
                  </a:lnTo>
                  <a:lnTo>
                    <a:pt x="88" y="42"/>
                  </a:lnTo>
                  <a:lnTo>
                    <a:pt x="117" y="25"/>
                  </a:lnTo>
                  <a:lnTo>
                    <a:pt x="147" y="12"/>
                  </a:lnTo>
                  <a:lnTo>
                    <a:pt x="181" y="3"/>
                  </a:lnTo>
                  <a:lnTo>
                    <a:pt x="216"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8" name="Freeform 12"/>
            <p:cNvSpPr/>
            <p:nvPr/>
          </p:nvSpPr>
          <p:spPr bwMode="auto">
            <a:xfrm>
              <a:off x="13635038" y="-963613"/>
              <a:ext cx="80963" cy="30163"/>
            </a:xfrm>
            <a:custGeom>
              <a:avLst/>
              <a:gdLst>
                <a:gd name="T0" fmla="*/ 70 w 508"/>
                <a:gd name="T1" fmla="*/ 0 h 192"/>
                <a:gd name="T2" fmla="*/ 438 w 508"/>
                <a:gd name="T3" fmla="*/ 0 h 192"/>
                <a:gd name="T4" fmla="*/ 457 w 508"/>
                <a:gd name="T5" fmla="*/ 3 h 192"/>
                <a:gd name="T6" fmla="*/ 473 w 508"/>
                <a:gd name="T7" fmla="*/ 11 h 192"/>
                <a:gd name="T8" fmla="*/ 488 w 508"/>
                <a:gd name="T9" fmla="*/ 21 h 192"/>
                <a:gd name="T10" fmla="*/ 499 w 508"/>
                <a:gd name="T11" fmla="*/ 35 h 192"/>
                <a:gd name="T12" fmla="*/ 506 w 508"/>
                <a:gd name="T13" fmla="*/ 52 h 192"/>
                <a:gd name="T14" fmla="*/ 508 w 508"/>
                <a:gd name="T15" fmla="*/ 71 h 192"/>
                <a:gd name="T16" fmla="*/ 508 w 508"/>
                <a:gd name="T17" fmla="*/ 121 h 192"/>
                <a:gd name="T18" fmla="*/ 506 w 508"/>
                <a:gd name="T19" fmla="*/ 140 h 192"/>
                <a:gd name="T20" fmla="*/ 499 w 508"/>
                <a:gd name="T21" fmla="*/ 156 h 192"/>
                <a:gd name="T22" fmla="*/ 488 w 508"/>
                <a:gd name="T23" fmla="*/ 170 h 192"/>
                <a:gd name="T24" fmla="*/ 473 w 508"/>
                <a:gd name="T25" fmla="*/ 182 h 192"/>
                <a:gd name="T26" fmla="*/ 457 w 508"/>
                <a:gd name="T27" fmla="*/ 189 h 192"/>
                <a:gd name="T28" fmla="*/ 438 w 508"/>
                <a:gd name="T29" fmla="*/ 192 h 192"/>
                <a:gd name="T30" fmla="*/ 70 w 508"/>
                <a:gd name="T31" fmla="*/ 192 h 192"/>
                <a:gd name="T32" fmla="*/ 52 w 508"/>
                <a:gd name="T33" fmla="*/ 189 h 192"/>
                <a:gd name="T34" fmla="*/ 34 w 508"/>
                <a:gd name="T35" fmla="*/ 182 h 192"/>
                <a:gd name="T36" fmla="*/ 20 w 508"/>
                <a:gd name="T37" fmla="*/ 170 h 192"/>
                <a:gd name="T38" fmla="*/ 9 w 508"/>
                <a:gd name="T39" fmla="*/ 156 h 192"/>
                <a:gd name="T40" fmla="*/ 2 w 508"/>
                <a:gd name="T41" fmla="*/ 140 h 192"/>
                <a:gd name="T42" fmla="*/ 0 w 508"/>
                <a:gd name="T43" fmla="*/ 121 h 192"/>
                <a:gd name="T44" fmla="*/ 0 w 508"/>
                <a:gd name="T45" fmla="*/ 71 h 192"/>
                <a:gd name="T46" fmla="*/ 2 w 508"/>
                <a:gd name="T47" fmla="*/ 52 h 192"/>
                <a:gd name="T48" fmla="*/ 9 w 508"/>
                <a:gd name="T49" fmla="*/ 35 h 192"/>
                <a:gd name="T50" fmla="*/ 20 w 508"/>
                <a:gd name="T51" fmla="*/ 21 h 192"/>
                <a:gd name="T52" fmla="*/ 34 w 508"/>
                <a:gd name="T53" fmla="*/ 11 h 192"/>
                <a:gd name="T54" fmla="*/ 52 w 508"/>
                <a:gd name="T55" fmla="*/ 3 h 192"/>
                <a:gd name="T56" fmla="*/ 70 w 508"/>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192">
                  <a:moveTo>
                    <a:pt x="70" y="0"/>
                  </a:moveTo>
                  <a:lnTo>
                    <a:pt x="438" y="0"/>
                  </a:lnTo>
                  <a:lnTo>
                    <a:pt x="457" y="3"/>
                  </a:lnTo>
                  <a:lnTo>
                    <a:pt x="473" y="11"/>
                  </a:lnTo>
                  <a:lnTo>
                    <a:pt x="488" y="21"/>
                  </a:lnTo>
                  <a:lnTo>
                    <a:pt x="499" y="35"/>
                  </a:lnTo>
                  <a:lnTo>
                    <a:pt x="506" y="52"/>
                  </a:lnTo>
                  <a:lnTo>
                    <a:pt x="508" y="71"/>
                  </a:lnTo>
                  <a:lnTo>
                    <a:pt x="508" y="121"/>
                  </a:lnTo>
                  <a:lnTo>
                    <a:pt x="506" y="140"/>
                  </a:lnTo>
                  <a:lnTo>
                    <a:pt x="499" y="156"/>
                  </a:lnTo>
                  <a:lnTo>
                    <a:pt x="488" y="170"/>
                  </a:lnTo>
                  <a:lnTo>
                    <a:pt x="473" y="182"/>
                  </a:lnTo>
                  <a:lnTo>
                    <a:pt x="457" y="189"/>
                  </a:lnTo>
                  <a:lnTo>
                    <a:pt x="438" y="192"/>
                  </a:lnTo>
                  <a:lnTo>
                    <a:pt x="70" y="192"/>
                  </a:lnTo>
                  <a:lnTo>
                    <a:pt x="52" y="189"/>
                  </a:lnTo>
                  <a:lnTo>
                    <a:pt x="34" y="182"/>
                  </a:lnTo>
                  <a:lnTo>
                    <a:pt x="20" y="170"/>
                  </a:lnTo>
                  <a:lnTo>
                    <a:pt x="9" y="156"/>
                  </a:lnTo>
                  <a:lnTo>
                    <a:pt x="2" y="140"/>
                  </a:lnTo>
                  <a:lnTo>
                    <a:pt x="0" y="121"/>
                  </a:lnTo>
                  <a:lnTo>
                    <a:pt x="0" y="71"/>
                  </a:lnTo>
                  <a:lnTo>
                    <a:pt x="2" y="52"/>
                  </a:lnTo>
                  <a:lnTo>
                    <a:pt x="9" y="35"/>
                  </a:lnTo>
                  <a:lnTo>
                    <a:pt x="20" y="21"/>
                  </a:lnTo>
                  <a:lnTo>
                    <a:pt x="34" y="11"/>
                  </a:lnTo>
                  <a:lnTo>
                    <a:pt x="52" y="3"/>
                  </a:lnTo>
                  <a:lnTo>
                    <a:pt x="70"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9" name="Freeform 13"/>
            <p:cNvSpPr/>
            <p:nvPr/>
          </p:nvSpPr>
          <p:spPr bwMode="auto">
            <a:xfrm>
              <a:off x="13796963" y="-1182688"/>
              <a:ext cx="44450" cy="44450"/>
            </a:xfrm>
            <a:custGeom>
              <a:avLst/>
              <a:gdLst>
                <a:gd name="T0" fmla="*/ 140 w 282"/>
                <a:gd name="T1" fmla="*/ 0 h 281"/>
                <a:gd name="T2" fmla="*/ 169 w 282"/>
                <a:gd name="T3" fmla="*/ 2 h 281"/>
                <a:gd name="T4" fmla="*/ 195 w 282"/>
                <a:gd name="T5" fmla="*/ 10 h 281"/>
                <a:gd name="T6" fmla="*/ 220 w 282"/>
                <a:gd name="T7" fmla="*/ 23 h 281"/>
                <a:gd name="T8" fmla="*/ 240 w 282"/>
                <a:gd name="T9" fmla="*/ 40 h 281"/>
                <a:gd name="T10" fmla="*/ 258 w 282"/>
                <a:gd name="T11" fmla="*/ 62 h 281"/>
                <a:gd name="T12" fmla="*/ 271 w 282"/>
                <a:gd name="T13" fmla="*/ 85 h 281"/>
                <a:gd name="T14" fmla="*/ 279 w 282"/>
                <a:gd name="T15" fmla="*/ 112 h 281"/>
                <a:gd name="T16" fmla="*/ 282 w 282"/>
                <a:gd name="T17" fmla="*/ 140 h 281"/>
                <a:gd name="T18" fmla="*/ 279 w 282"/>
                <a:gd name="T19" fmla="*/ 169 h 281"/>
                <a:gd name="T20" fmla="*/ 271 w 282"/>
                <a:gd name="T21" fmla="*/ 195 h 281"/>
                <a:gd name="T22" fmla="*/ 258 w 282"/>
                <a:gd name="T23" fmla="*/ 219 h 281"/>
                <a:gd name="T24" fmla="*/ 240 w 282"/>
                <a:gd name="T25" fmla="*/ 240 h 281"/>
                <a:gd name="T26" fmla="*/ 220 w 282"/>
                <a:gd name="T27" fmla="*/ 257 h 281"/>
                <a:gd name="T28" fmla="*/ 195 w 282"/>
                <a:gd name="T29" fmla="*/ 271 h 281"/>
                <a:gd name="T30" fmla="*/ 169 w 282"/>
                <a:gd name="T31" fmla="*/ 279 h 281"/>
                <a:gd name="T32" fmla="*/ 140 w 282"/>
                <a:gd name="T33" fmla="*/ 281 h 281"/>
                <a:gd name="T34" fmla="*/ 112 w 282"/>
                <a:gd name="T35" fmla="*/ 279 h 281"/>
                <a:gd name="T36" fmla="*/ 86 w 282"/>
                <a:gd name="T37" fmla="*/ 271 h 281"/>
                <a:gd name="T38" fmla="*/ 62 w 282"/>
                <a:gd name="T39" fmla="*/ 257 h 281"/>
                <a:gd name="T40" fmla="*/ 41 w 282"/>
                <a:gd name="T41" fmla="*/ 240 h 281"/>
                <a:gd name="T42" fmla="*/ 24 w 282"/>
                <a:gd name="T43" fmla="*/ 219 h 281"/>
                <a:gd name="T44" fmla="*/ 11 w 282"/>
                <a:gd name="T45" fmla="*/ 195 h 281"/>
                <a:gd name="T46" fmla="*/ 3 w 282"/>
                <a:gd name="T47" fmla="*/ 169 h 281"/>
                <a:gd name="T48" fmla="*/ 0 w 282"/>
                <a:gd name="T49" fmla="*/ 140 h 281"/>
                <a:gd name="T50" fmla="*/ 3 w 282"/>
                <a:gd name="T51" fmla="*/ 112 h 281"/>
                <a:gd name="T52" fmla="*/ 11 w 282"/>
                <a:gd name="T53" fmla="*/ 85 h 281"/>
                <a:gd name="T54" fmla="*/ 24 w 282"/>
                <a:gd name="T55" fmla="*/ 62 h 281"/>
                <a:gd name="T56" fmla="*/ 41 w 282"/>
                <a:gd name="T57" fmla="*/ 40 h 281"/>
                <a:gd name="T58" fmla="*/ 62 w 282"/>
                <a:gd name="T59" fmla="*/ 23 h 281"/>
                <a:gd name="T60" fmla="*/ 86 w 282"/>
                <a:gd name="T61" fmla="*/ 10 h 281"/>
                <a:gd name="T62" fmla="*/ 112 w 282"/>
                <a:gd name="T63" fmla="*/ 2 h 281"/>
                <a:gd name="T64" fmla="*/ 140 w 282"/>
                <a:gd name="T6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281">
                  <a:moveTo>
                    <a:pt x="140" y="0"/>
                  </a:moveTo>
                  <a:lnTo>
                    <a:pt x="169" y="2"/>
                  </a:lnTo>
                  <a:lnTo>
                    <a:pt x="195" y="10"/>
                  </a:lnTo>
                  <a:lnTo>
                    <a:pt x="220" y="23"/>
                  </a:lnTo>
                  <a:lnTo>
                    <a:pt x="240" y="40"/>
                  </a:lnTo>
                  <a:lnTo>
                    <a:pt x="258" y="62"/>
                  </a:lnTo>
                  <a:lnTo>
                    <a:pt x="271" y="85"/>
                  </a:lnTo>
                  <a:lnTo>
                    <a:pt x="279" y="112"/>
                  </a:lnTo>
                  <a:lnTo>
                    <a:pt x="282" y="140"/>
                  </a:lnTo>
                  <a:lnTo>
                    <a:pt x="279" y="169"/>
                  </a:lnTo>
                  <a:lnTo>
                    <a:pt x="271" y="195"/>
                  </a:lnTo>
                  <a:lnTo>
                    <a:pt x="258" y="219"/>
                  </a:lnTo>
                  <a:lnTo>
                    <a:pt x="240" y="240"/>
                  </a:lnTo>
                  <a:lnTo>
                    <a:pt x="220" y="257"/>
                  </a:lnTo>
                  <a:lnTo>
                    <a:pt x="195" y="271"/>
                  </a:lnTo>
                  <a:lnTo>
                    <a:pt x="169" y="279"/>
                  </a:lnTo>
                  <a:lnTo>
                    <a:pt x="140" y="281"/>
                  </a:lnTo>
                  <a:lnTo>
                    <a:pt x="112" y="279"/>
                  </a:lnTo>
                  <a:lnTo>
                    <a:pt x="86" y="271"/>
                  </a:lnTo>
                  <a:lnTo>
                    <a:pt x="62" y="257"/>
                  </a:lnTo>
                  <a:lnTo>
                    <a:pt x="41" y="240"/>
                  </a:lnTo>
                  <a:lnTo>
                    <a:pt x="24" y="219"/>
                  </a:lnTo>
                  <a:lnTo>
                    <a:pt x="11" y="195"/>
                  </a:lnTo>
                  <a:lnTo>
                    <a:pt x="3" y="169"/>
                  </a:lnTo>
                  <a:lnTo>
                    <a:pt x="0" y="140"/>
                  </a:lnTo>
                  <a:lnTo>
                    <a:pt x="3" y="112"/>
                  </a:lnTo>
                  <a:lnTo>
                    <a:pt x="11" y="85"/>
                  </a:lnTo>
                  <a:lnTo>
                    <a:pt x="24" y="62"/>
                  </a:lnTo>
                  <a:lnTo>
                    <a:pt x="41" y="40"/>
                  </a:lnTo>
                  <a:lnTo>
                    <a:pt x="62" y="23"/>
                  </a:lnTo>
                  <a:lnTo>
                    <a:pt x="86" y="10"/>
                  </a:lnTo>
                  <a:lnTo>
                    <a:pt x="112" y="2"/>
                  </a:lnTo>
                  <a:lnTo>
                    <a:pt x="140"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0" name="Freeform 14"/>
            <p:cNvSpPr/>
            <p:nvPr/>
          </p:nvSpPr>
          <p:spPr bwMode="auto">
            <a:xfrm>
              <a:off x="13839825" y="-968375"/>
              <a:ext cx="61913" cy="39688"/>
            </a:xfrm>
            <a:custGeom>
              <a:avLst/>
              <a:gdLst>
                <a:gd name="T0" fmla="*/ 312 w 392"/>
                <a:gd name="T1" fmla="*/ 0 h 246"/>
                <a:gd name="T2" fmla="*/ 331 w 392"/>
                <a:gd name="T3" fmla="*/ 3 h 246"/>
                <a:gd name="T4" fmla="*/ 347 w 392"/>
                <a:gd name="T5" fmla="*/ 10 h 246"/>
                <a:gd name="T6" fmla="*/ 360 w 392"/>
                <a:gd name="T7" fmla="*/ 21 h 246"/>
                <a:gd name="T8" fmla="*/ 371 w 392"/>
                <a:gd name="T9" fmla="*/ 36 h 246"/>
                <a:gd name="T10" fmla="*/ 379 w 392"/>
                <a:gd name="T11" fmla="*/ 54 h 246"/>
                <a:gd name="T12" fmla="*/ 390 w 392"/>
                <a:gd name="T13" fmla="*/ 103 h 246"/>
                <a:gd name="T14" fmla="*/ 392 w 392"/>
                <a:gd name="T15" fmla="*/ 121 h 246"/>
                <a:gd name="T16" fmla="*/ 389 w 392"/>
                <a:gd name="T17" fmla="*/ 139 h 246"/>
                <a:gd name="T18" fmla="*/ 382 w 392"/>
                <a:gd name="T19" fmla="*/ 156 h 246"/>
                <a:gd name="T20" fmla="*/ 369 w 392"/>
                <a:gd name="T21" fmla="*/ 170 h 246"/>
                <a:gd name="T22" fmla="*/ 355 w 392"/>
                <a:gd name="T23" fmla="*/ 180 h 246"/>
                <a:gd name="T24" fmla="*/ 338 w 392"/>
                <a:gd name="T25" fmla="*/ 187 h 246"/>
                <a:gd name="T26" fmla="*/ 98 w 392"/>
                <a:gd name="T27" fmla="*/ 244 h 246"/>
                <a:gd name="T28" fmla="*/ 78 w 392"/>
                <a:gd name="T29" fmla="*/ 246 h 246"/>
                <a:gd name="T30" fmla="*/ 61 w 392"/>
                <a:gd name="T31" fmla="*/ 243 h 246"/>
                <a:gd name="T32" fmla="*/ 45 w 392"/>
                <a:gd name="T33" fmla="*/ 236 h 246"/>
                <a:gd name="T34" fmla="*/ 30 w 392"/>
                <a:gd name="T35" fmla="*/ 225 h 246"/>
                <a:gd name="T36" fmla="*/ 19 w 392"/>
                <a:gd name="T37" fmla="*/ 210 h 246"/>
                <a:gd name="T38" fmla="*/ 13 w 392"/>
                <a:gd name="T39" fmla="*/ 192 h 246"/>
                <a:gd name="T40" fmla="*/ 1 w 392"/>
                <a:gd name="T41" fmla="*/ 144 h 246"/>
                <a:gd name="T42" fmla="*/ 0 w 392"/>
                <a:gd name="T43" fmla="*/ 125 h 246"/>
                <a:gd name="T44" fmla="*/ 2 w 392"/>
                <a:gd name="T45" fmla="*/ 107 h 246"/>
                <a:gd name="T46" fmla="*/ 10 w 392"/>
                <a:gd name="T47" fmla="*/ 91 h 246"/>
                <a:gd name="T48" fmla="*/ 21 w 392"/>
                <a:gd name="T49" fmla="*/ 76 h 246"/>
                <a:gd name="T50" fmla="*/ 35 w 392"/>
                <a:gd name="T51" fmla="*/ 66 h 246"/>
                <a:gd name="T52" fmla="*/ 53 w 392"/>
                <a:gd name="T53" fmla="*/ 59 h 246"/>
                <a:gd name="T54" fmla="*/ 293 w 392"/>
                <a:gd name="T55" fmla="*/ 2 h 246"/>
                <a:gd name="T56" fmla="*/ 312 w 392"/>
                <a:gd name="T5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246">
                  <a:moveTo>
                    <a:pt x="312" y="0"/>
                  </a:moveTo>
                  <a:lnTo>
                    <a:pt x="331" y="3"/>
                  </a:lnTo>
                  <a:lnTo>
                    <a:pt x="347" y="10"/>
                  </a:lnTo>
                  <a:lnTo>
                    <a:pt x="360" y="21"/>
                  </a:lnTo>
                  <a:lnTo>
                    <a:pt x="371" y="36"/>
                  </a:lnTo>
                  <a:lnTo>
                    <a:pt x="379" y="54"/>
                  </a:lnTo>
                  <a:lnTo>
                    <a:pt x="390" y="103"/>
                  </a:lnTo>
                  <a:lnTo>
                    <a:pt x="392" y="121"/>
                  </a:lnTo>
                  <a:lnTo>
                    <a:pt x="389" y="139"/>
                  </a:lnTo>
                  <a:lnTo>
                    <a:pt x="382" y="156"/>
                  </a:lnTo>
                  <a:lnTo>
                    <a:pt x="369" y="170"/>
                  </a:lnTo>
                  <a:lnTo>
                    <a:pt x="355" y="180"/>
                  </a:lnTo>
                  <a:lnTo>
                    <a:pt x="338" y="187"/>
                  </a:lnTo>
                  <a:lnTo>
                    <a:pt x="98" y="244"/>
                  </a:lnTo>
                  <a:lnTo>
                    <a:pt x="78" y="246"/>
                  </a:lnTo>
                  <a:lnTo>
                    <a:pt x="61" y="243"/>
                  </a:lnTo>
                  <a:lnTo>
                    <a:pt x="45" y="236"/>
                  </a:lnTo>
                  <a:lnTo>
                    <a:pt x="30" y="225"/>
                  </a:lnTo>
                  <a:lnTo>
                    <a:pt x="19" y="210"/>
                  </a:lnTo>
                  <a:lnTo>
                    <a:pt x="13" y="192"/>
                  </a:lnTo>
                  <a:lnTo>
                    <a:pt x="1" y="144"/>
                  </a:lnTo>
                  <a:lnTo>
                    <a:pt x="0" y="125"/>
                  </a:lnTo>
                  <a:lnTo>
                    <a:pt x="2" y="107"/>
                  </a:lnTo>
                  <a:lnTo>
                    <a:pt x="10" y="91"/>
                  </a:lnTo>
                  <a:lnTo>
                    <a:pt x="21" y="76"/>
                  </a:lnTo>
                  <a:lnTo>
                    <a:pt x="35" y="66"/>
                  </a:lnTo>
                  <a:lnTo>
                    <a:pt x="53" y="59"/>
                  </a:lnTo>
                  <a:lnTo>
                    <a:pt x="293" y="2"/>
                  </a:lnTo>
                  <a:lnTo>
                    <a:pt x="312"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1" name="Freeform 15"/>
            <p:cNvSpPr/>
            <p:nvPr/>
          </p:nvSpPr>
          <p:spPr bwMode="auto">
            <a:xfrm>
              <a:off x="13442950" y="-1238250"/>
              <a:ext cx="101600" cy="41275"/>
            </a:xfrm>
            <a:custGeom>
              <a:avLst/>
              <a:gdLst>
                <a:gd name="T0" fmla="*/ 64 w 637"/>
                <a:gd name="T1" fmla="*/ 0 h 256"/>
                <a:gd name="T2" fmla="*/ 82 w 637"/>
                <a:gd name="T3" fmla="*/ 3 h 256"/>
                <a:gd name="T4" fmla="*/ 97 w 637"/>
                <a:gd name="T5" fmla="*/ 10 h 256"/>
                <a:gd name="T6" fmla="*/ 109 w 637"/>
                <a:gd name="T7" fmla="*/ 20 h 256"/>
                <a:gd name="T8" fmla="*/ 119 w 637"/>
                <a:gd name="T9" fmla="*/ 32 h 256"/>
                <a:gd name="T10" fmla="*/ 127 w 637"/>
                <a:gd name="T11" fmla="*/ 47 h 256"/>
                <a:gd name="T12" fmla="*/ 129 w 637"/>
                <a:gd name="T13" fmla="*/ 65 h 256"/>
                <a:gd name="T14" fmla="*/ 129 w 637"/>
                <a:gd name="T15" fmla="*/ 129 h 256"/>
                <a:gd name="T16" fmla="*/ 508 w 637"/>
                <a:gd name="T17" fmla="*/ 129 h 256"/>
                <a:gd name="T18" fmla="*/ 508 w 637"/>
                <a:gd name="T19" fmla="*/ 65 h 256"/>
                <a:gd name="T20" fmla="*/ 511 w 637"/>
                <a:gd name="T21" fmla="*/ 47 h 256"/>
                <a:gd name="T22" fmla="*/ 518 w 637"/>
                <a:gd name="T23" fmla="*/ 32 h 256"/>
                <a:gd name="T24" fmla="*/ 528 w 637"/>
                <a:gd name="T25" fmla="*/ 20 h 256"/>
                <a:gd name="T26" fmla="*/ 541 w 637"/>
                <a:gd name="T27" fmla="*/ 10 h 256"/>
                <a:gd name="T28" fmla="*/ 556 w 637"/>
                <a:gd name="T29" fmla="*/ 3 h 256"/>
                <a:gd name="T30" fmla="*/ 573 w 637"/>
                <a:gd name="T31" fmla="*/ 0 h 256"/>
                <a:gd name="T32" fmla="*/ 590 w 637"/>
                <a:gd name="T33" fmla="*/ 3 h 256"/>
                <a:gd name="T34" fmla="*/ 605 w 637"/>
                <a:gd name="T35" fmla="*/ 10 h 256"/>
                <a:gd name="T36" fmla="*/ 618 w 637"/>
                <a:gd name="T37" fmla="*/ 20 h 256"/>
                <a:gd name="T38" fmla="*/ 629 w 637"/>
                <a:gd name="T39" fmla="*/ 32 h 256"/>
                <a:gd name="T40" fmla="*/ 635 w 637"/>
                <a:gd name="T41" fmla="*/ 47 h 256"/>
                <a:gd name="T42" fmla="*/ 637 w 637"/>
                <a:gd name="T43" fmla="*/ 65 h 256"/>
                <a:gd name="T44" fmla="*/ 637 w 637"/>
                <a:gd name="T45" fmla="*/ 193 h 256"/>
                <a:gd name="T46" fmla="*/ 635 w 637"/>
                <a:gd name="T47" fmla="*/ 209 h 256"/>
                <a:gd name="T48" fmla="*/ 629 w 637"/>
                <a:gd name="T49" fmla="*/ 224 h 256"/>
                <a:gd name="T50" fmla="*/ 618 w 637"/>
                <a:gd name="T51" fmla="*/ 238 h 256"/>
                <a:gd name="T52" fmla="*/ 605 w 637"/>
                <a:gd name="T53" fmla="*/ 248 h 256"/>
                <a:gd name="T54" fmla="*/ 590 w 637"/>
                <a:gd name="T55" fmla="*/ 254 h 256"/>
                <a:gd name="T56" fmla="*/ 573 w 637"/>
                <a:gd name="T57" fmla="*/ 256 h 256"/>
                <a:gd name="T58" fmla="*/ 64 w 637"/>
                <a:gd name="T59" fmla="*/ 256 h 256"/>
                <a:gd name="T60" fmla="*/ 47 w 637"/>
                <a:gd name="T61" fmla="*/ 254 h 256"/>
                <a:gd name="T62" fmla="*/ 32 w 637"/>
                <a:gd name="T63" fmla="*/ 248 h 256"/>
                <a:gd name="T64" fmla="*/ 20 w 637"/>
                <a:gd name="T65" fmla="*/ 238 h 256"/>
                <a:gd name="T66" fmla="*/ 9 w 637"/>
                <a:gd name="T67" fmla="*/ 224 h 256"/>
                <a:gd name="T68" fmla="*/ 2 w 637"/>
                <a:gd name="T69" fmla="*/ 209 h 256"/>
                <a:gd name="T70" fmla="*/ 0 w 637"/>
                <a:gd name="T71" fmla="*/ 193 h 256"/>
                <a:gd name="T72" fmla="*/ 0 w 637"/>
                <a:gd name="T73" fmla="*/ 65 h 256"/>
                <a:gd name="T74" fmla="*/ 2 w 637"/>
                <a:gd name="T75" fmla="*/ 47 h 256"/>
                <a:gd name="T76" fmla="*/ 9 w 637"/>
                <a:gd name="T77" fmla="*/ 32 h 256"/>
                <a:gd name="T78" fmla="*/ 20 w 637"/>
                <a:gd name="T79" fmla="*/ 20 h 256"/>
                <a:gd name="T80" fmla="*/ 32 w 637"/>
                <a:gd name="T81" fmla="*/ 10 h 256"/>
                <a:gd name="T82" fmla="*/ 47 w 637"/>
                <a:gd name="T83" fmla="*/ 3 h 256"/>
                <a:gd name="T84" fmla="*/ 64 w 637"/>
                <a:gd name="T8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7" h="256">
                  <a:moveTo>
                    <a:pt x="64" y="0"/>
                  </a:moveTo>
                  <a:lnTo>
                    <a:pt x="82" y="3"/>
                  </a:lnTo>
                  <a:lnTo>
                    <a:pt x="97" y="10"/>
                  </a:lnTo>
                  <a:lnTo>
                    <a:pt x="109" y="20"/>
                  </a:lnTo>
                  <a:lnTo>
                    <a:pt x="119" y="32"/>
                  </a:lnTo>
                  <a:lnTo>
                    <a:pt x="127" y="47"/>
                  </a:lnTo>
                  <a:lnTo>
                    <a:pt x="129" y="65"/>
                  </a:lnTo>
                  <a:lnTo>
                    <a:pt x="129" y="129"/>
                  </a:lnTo>
                  <a:lnTo>
                    <a:pt x="508" y="129"/>
                  </a:lnTo>
                  <a:lnTo>
                    <a:pt x="508" y="65"/>
                  </a:lnTo>
                  <a:lnTo>
                    <a:pt x="511" y="47"/>
                  </a:lnTo>
                  <a:lnTo>
                    <a:pt x="518" y="32"/>
                  </a:lnTo>
                  <a:lnTo>
                    <a:pt x="528" y="20"/>
                  </a:lnTo>
                  <a:lnTo>
                    <a:pt x="541" y="10"/>
                  </a:lnTo>
                  <a:lnTo>
                    <a:pt x="556" y="3"/>
                  </a:lnTo>
                  <a:lnTo>
                    <a:pt x="573" y="0"/>
                  </a:lnTo>
                  <a:lnTo>
                    <a:pt x="590" y="3"/>
                  </a:lnTo>
                  <a:lnTo>
                    <a:pt x="605" y="10"/>
                  </a:lnTo>
                  <a:lnTo>
                    <a:pt x="618" y="20"/>
                  </a:lnTo>
                  <a:lnTo>
                    <a:pt x="629" y="32"/>
                  </a:lnTo>
                  <a:lnTo>
                    <a:pt x="635" y="47"/>
                  </a:lnTo>
                  <a:lnTo>
                    <a:pt x="637" y="65"/>
                  </a:lnTo>
                  <a:lnTo>
                    <a:pt x="637" y="193"/>
                  </a:lnTo>
                  <a:lnTo>
                    <a:pt x="635" y="209"/>
                  </a:lnTo>
                  <a:lnTo>
                    <a:pt x="629" y="224"/>
                  </a:lnTo>
                  <a:lnTo>
                    <a:pt x="618" y="238"/>
                  </a:lnTo>
                  <a:lnTo>
                    <a:pt x="605" y="248"/>
                  </a:lnTo>
                  <a:lnTo>
                    <a:pt x="590" y="254"/>
                  </a:lnTo>
                  <a:lnTo>
                    <a:pt x="573" y="256"/>
                  </a:lnTo>
                  <a:lnTo>
                    <a:pt x="64" y="256"/>
                  </a:lnTo>
                  <a:lnTo>
                    <a:pt x="47" y="254"/>
                  </a:lnTo>
                  <a:lnTo>
                    <a:pt x="32" y="248"/>
                  </a:lnTo>
                  <a:lnTo>
                    <a:pt x="20" y="238"/>
                  </a:lnTo>
                  <a:lnTo>
                    <a:pt x="9" y="224"/>
                  </a:lnTo>
                  <a:lnTo>
                    <a:pt x="2" y="209"/>
                  </a:lnTo>
                  <a:lnTo>
                    <a:pt x="0" y="193"/>
                  </a:lnTo>
                  <a:lnTo>
                    <a:pt x="0" y="65"/>
                  </a:lnTo>
                  <a:lnTo>
                    <a:pt x="2" y="47"/>
                  </a:lnTo>
                  <a:lnTo>
                    <a:pt x="9" y="32"/>
                  </a:lnTo>
                  <a:lnTo>
                    <a:pt x="20" y="20"/>
                  </a:lnTo>
                  <a:lnTo>
                    <a:pt x="32" y="10"/>
                  </a:lnTo>
                  <a:lnTo>
                    <a:pt x="47" y="3"/>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2" name="Freeform 16"/>
            <p:cNvSpPr/>
            <p:nvPr/>
          </p:nvSpPr>
          <p:spPr bwMode="auto">
            <a:xfrm>
              <a:off x="13625513" y="-1338263"/>
              <a:ext cx="101600" cy="41275"/>
            </a:xfrm>
            <a:custGeom>
              <a:avLst/>
              <a:gdLst>
                <a:gd name="T0" fmla="*/ 64 w 636"/>
                <a:gd name="T1" fmla="*/ 0 h 257"/>
                <a:gd name="T2" fmla="*/ 81 w 636"/>
                <a:gd name="T3" fmla="*/ 2 h 257"/>
                <a:gd name="T4" fmla="*/ 96 w 636"/>
                <a:gd name="T5" fmla="*/ 9 h 257"/>
                <a:gd name="T6" fmla="*/ 109 w 636"/>
                <a:gd name="T7" fmla="*/ 20 h 257"/>
                <a:gd name="T8" fmla="*/ 119 w 636"/>
                <a:gd name="T9" fmla="*/ 32 h 257"/>
                <a:gd name="T10" fmla="*/ 126 w 636"/>
                <a:gd name="T11" fmla="*/ 47 h 257"/>
                <a:gd name="T12" fmla="*/ 128 w 636"/>
                <a:gd name="T13" fmla="*/ 64 h 257"/>
                <a:gd name="T14" fmla="*/ 128 w 636"/>
                <a:gd name="T15" fmla="*/ 129 h 257"/>
                <a:gd name="T16" fmla="*/ 508 w 636"/>
                <a:gd name="T17" fmla="*/ 129 h 257"/>
                <a:gd name="T18" fmla="*/ 508 w 636"/>
                <a:gd name="T19" fmla="*/ 64 h 257"/>
                <a:gd name="T20" fmla="*/ 511 w 636"/>
                <a:gd name="T21" fmla="*/ 47 h 257"/>
                <a:gd name="T22" fmla="*/ 517 w 636"/>
                <a:gd name="T23" fmla="*/ 32 h 257"/>
                <a:gd name="T24" fmla="*/ 527 w 636"/>
                <a:gd name="T25" fmla="*/ 20 h 257"/>
                <a:gd name="T26" fmla="*/ 540 w 636"/>
                <a:gd name="T27" fmla="*/ 9 h 257"/>
                <a:gd name="T28" fmla="*/ 556 w 636"/>
                <a:gd name="T29" fmla="*/ 2 h 257"/>
                <a:gd name="T30" fmla="*/ 572 w 636"/>
                <a:gd name="T31" fmla="*/ 0 h 257"/>
                <a:gd name="T32" fmla="*/ 589 w 636"/>
                <a:gd name="T33" fmla="*/ 2 h 257"/>
                <a:gd name="T34" fmla="*/ 605 w 636"/>
                <a:gd name="T35" fmla="*/ 9 h 257"/>
                <a:gd name="T36" fmla="*/ 618 w 636"/>
                <a:gd name="T37" fmla="*/ 20 h 257"/>
                <a:gd name="T38" fmla="*/ 628 w 636"/>
                <a:gd name="T39" fmla="*/ 32 h 257"/>
                <a:gd name="T40" fmla="*/ 634 w 636"/>
                <a:gd name="T41" fmla="*/ 47 h 257"/>
                <a:gd name="T42" fmla="*/ 636 w 636"/>
                <a:gd name="T43" fmla="*/ 64 h 257"/>
                <a:gd name="T44" fmla="*/ 636 w 636"/>
                <a:gd name="T45" fmla="*/ 193 h 257"/>
                <a:gd name="T46" fmla="*/ 634 w 636"/>
                <a:gd name="T47" fmla="*/ 209 h 257"/>
                <a:gd name="T48" fmla="*/ 628 w 636"/>
                <a:gd name="T49" fmla="*/ 224 h 257"/>
                <a:gd name="T50" fmla="*/ 618 w 636"/>
                <a:gd name="T51" fmla="*/ 237 h 257"/>
                <a:gd name="T52" fmla="*/ 605 w 636"/>
                <a:gd name="T53" fmla="*/ 248 h 257"/>
                <a:gd name="T54" fmla="*/ 589 w 636"/>
                <a:gd name="T55" fmla="*/ 254 h 257"/>
                <a:gd name="T56" fmla="*/ 572 w 636"/>
                <a:gd name="T57" fmla="*/ 257 h 257"/>
                <a:gd name="T58" fmla="*/ 64 w 636"/>
                <a:gd name="T59" fmla="*/ 257 h 257"/>
                <a:gd name="T60" fmla="*/ 47 w 636"/>
                <a:gd name="T61" fmla="*/ 254 h 257"/>
                <a:gd name="T62" fmla="*/ 31 w 636"/>
                <a:gd name="T63" fmla="*/ 248 h 257"/>
                <a:gd name="T64" fmla="*/ 18 w 636"/>
                <a:gd name="T65" fmla="*/ 237 h 257"/>
                <a:gd name="T66" fmla="*/ 9 w 636"/>
                <a:gd name="T67" fmla="*/ 224 h 257"/>
                <a:gd name="T68" fmla="*/ 2 w 636"/>
                <a:gd name="T69" fmla="*/ 209 h 257"/>
                <a:gd name="T70" fmla="*/ 0 w 636"/>
                <a:gd name="T71" fmla="*/ 193 h 257"/>
                <a:gd name="T72" fmla="*/ 0 w 636"/>
                <a:gd name="T73" fmla="*/ 64 h 257"/>
                <a:gd name="T74" fmla="*/ 2 w 636"/>
                <a:gd name="T75" fmla="*/ 47 h 257"/>
                <a:gd name="T76" fmla="*/ 9 w 636"/>
                <a:gd name="T77" fmla="*/ 32 h 257"/>
                <a:gd name="T78" fmla="*/ 18 w 636"/>
                <a:gd name="T79" fmla="*/ 20 h 257"/>
                <a:gd name="T80" fmla="*/ 31 w 636"/>
                <a:gd name="T81" fmla="*/ 9 h 257"/>
                <a:gd name="T82" fmla="*/ 47 w 636"/>
                <a:gd name="T83" fmla="*/ 2 h 257"/>
                <a:gd name="T84" fmla="*/ 64 w 636"/>
                <a:gd name="T8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6" h="257">
                  <a:moveTo>
                    <a:pt x="64" y="0"/>
                  </a:moveTo>
                  <a:lnTo>
                    <a:pt x="81" y="2"/>
                  </a:lnTo>
                  <a:lnTo>
                    <a:pt x="96" y="9"/>
                  </a:lnTo>
                  <a:lnTo>
                    <a:pt x="109" y="20"/>
                  </a:lnTo>
                  <a:lnTo>
                    <a:pt x="119" y="32"/>
                  </a:lnTo>
                  <a:lnTo>
                    <a:pt x="126" y="47"/>
                  </a:lnTo>
                  <a:lnTo>
                    <a:pt x="128" y="64"/>
                  </a:lnTo>
                  <a:lnTo>
                    <a:pt x="128" y="129"/>
                  </a:lnTo>
                  <a:lnTo>
                    <a:pt x="508" y="129"/>
                  </a:lnTo>
                  <a:lnTo>
                    <a:pt x="508" y="64"/>
                  </a:lnTo>
                  <a:lnTo>
                    <a:pt x="511" y="47"/>
                  </a:lnTo>
                  <a:lnTo>
                    <a:pt x="517" y="32"/>
                  </a:lnTo>
                  <a:lnTo>
                    <a:pt x="527" y="20"/>
                  </a:lnTo>
                  <a:lnTo>
                    <a:pt x="540" y="9"/>
                  </a:lnTo>
                  <a:lnTo>
                    <a:pt x="556" y="2"/>
                  </a:lnTo>
                  <a:lnTo>
                    <a:pt x="572" y="0"/>
                  </a:lnTo>
                  <a:lnTo>
                    <a:pt x="589" y="2"/>
                  </a:lnTo>
                  <a:lnTo>
                    <a:pt x="605" y="9"/>
                  </a:lnTo>
                  <a:lnTo>
                    <a:pt x="618" y="20"/>
                  </a:lnTo>
                  <a:lnTo>
                    <a:pt x="628" y="32"/>
                  </a:lnTo>
                  <a:lnTo>
                    <a:pt x="634" y="47"/>
                  </a:lnTo>
                  <a:lnTo>
                    <a:pt x="636" y="64"/>
                  </a:lnTo>
                  <a:lnTo>
                    <a:pt x="636" y="193"/>
                  </a:lnTo>
                  <a:lnTo>
                    <a:pt x="634" y="209"/>
                  </a:lnTo>
                  <a:lnTo>
                    <a:pt x="628" y="224"/>
                  </a:lnTo>
                  <a:lnTo>
                    <a:pt x="618" y="237"/>
                  </a:lnTo>
                  <a:lnTo>
                    <a:pt x="605" y="248"/>
                  </a:lnTo>
                  <a:lnTo>
                    <a:pt x="589" y="254"/>
                  </a:lnTo>
                  <a:lnTo>
                    <a:pt x="572" y="257"/>
                  </a:lnTo>
                  <a:lnTo>
                    <a:pt x="64" y="257"/>
                  </a:lnTo>
                  <a:lnTo>
                    <a:pt x="47" y="254"/>
                  </a:lnTo>
                  <a:lnTo>
                    <a:pt x="31" y="248"/>
                  </a:lnTo>
                  <a:lnTo>
                    <a:pt x="18" y="237"/>
                  </a:lnTo>
                  <a:lnTo>
                    <a:pt x="9" y="224"/>
                  </a:lnTo>
                  <a:lnTo>
                    <a:pt x="2" y="209"/>
                  </a:lnTo>
                  <a:lnTo>
                    <a:pt x="0" y="193"/>
                  </a:lnTo>
                  <a:lnTo>
                    <a:pt x="0" y="64"/>
                  </a:lnTo>
                  <a:lnTo>
                    <a:pt x="2" y="47"/>
                  </a:lnTo>
                  <a:lnTo>
                    <a:pt x="9" y="32"/>
                  </a:lnTo>
                  <a:lnTo>
                    <a:pt x="18" y="20"/>
                  </a:lnTo>
                  <a:lnTo>
                    <a:pt x="31" y="9"/>
                  </a:lnTo>
                  <a:lnTo>
                    <a:pt x="47" y="2"/>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grpSp>
      <p:grpSp>
        <p:nvGrpSpPr>
          <p:cNvPr id="44" name="6 Grupo"/>
          <p:cNvGrpSpPr/>
          <p:nvPr/>
        </p:nvGrpSpPr>
        <p:grpSpPr>
          <a:xfrm rot="3804015">
            <a:off x="4720453" y="565915"/>
            <a:ext cx="1247693" cy="3009126"/>
            <a:chOff x="3402429" y="260602"/>
            <a:chExt cx="892526" cy="2321143"/>
          </a:xfrm>
          <a:solidFill>
            <a:srgbClr val="00B0F0"/>
          </a:solidFill>
        </p:grpSpPr>
        <p:sp>
          <p:nvSpPr>
            <p:cNvPr id="45" name="52 Elipse"/>
            <p:cNvSpPr/>
            <p:nvPr/>
          </p:nvSpPr>
          <p:spPr>
            <a:xfrm>
              <a:off x="3611434" y="2494010"/>
              <a:ext cx="87735" cy="87735"/>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894080"/>
              <a:endParaRPr lang="es-MX" sz="110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46" name="43 Conector recto"/>
            <p:cNvCxnSpPr>
              <a:stCxn id="45" idx="0"/>
            </p:cNvCxnSpPr>
            <p:nvPr/>
          </p:nvCxnSpPr>
          <p:spPr>
            <a:xfrm rot="17795985" flipV="1">
              <a:off x="3337922" y="1980132"/>
              <a:ext cx="518609" cy="389595"/>
            </a:xfrm>
            <a:prstGeom prst="line">
              <a:avLst/>
            </a:prstGeom>
            <a:grpFill/>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43 Conector recto"/>
            <p:cNvCxnSpPr/>
            <p:nvPr/>
          </p:nvCxnSpPr>
          <p:spPr>
            <a:xfrm rot="17795985">
              <a:off x="3039201" y="1103624"/>
              <a:ext cx="1686043" cy="0"/>
            </a:xfrm>
            <a:prstGeom prst="line">
              <a:avLst/>
            </a:prstGeom>
            <a:grpFill/>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48" name="49 Elipse"/>
            <p:cNvSpPr/>
            <p:nvPr/>
          </p:nvSpPr>
          <p:spPr>
            <a:xfrm>
              <a:off x="4212548" y="281082"/>
              <a:ext cx="82407" cy="87735"/>
            </a:xfrm>
            <a:prstGeom prst="ellipse">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894080"/>
              <a:endParaRPr lang="es-MX" sz="110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pic>
        <p:nvPicPr>
          <p:cNvPr id="52" name="图片 51"/>
          <p:cNvPicPr>
            <a:picLocks noChangeAspect="1"/>
          </p:cNvPicPr>
          <p:nvPr/>
        </p:nvPicPr>
        <p:blipFill rotWithShape="1">
          <a:blip r:embed="rId4" cstate="print">
            <a:extLst>
              <a:ext uri="{28A0092B-C50C-407E-A947-70E740481C1C}">
                <a14:useLocalDpi xmlns:a14="http://schemas.microsoft.com/office/drawing/2010/main" val="0"/>
              </a:ext>
            </a:extLst>
          </a:blip>
          <a:srcRect l="22392" t="6359" r="50084" b="85012"/>
          <a:stretch>
            <a:fillRect/>
          </a:stretch>
        </p:blipFill>
        <p:spPr>
          <a:xfrm rot="5400000">
            <a:off x="10475562" y="1172815"/>
            <a:ext cx="3432875" cy="605410"/>
          </a:xfrm>
          <a:custGeom>
            <a:avLst/>
            <a:gdLst>
              <a:gd name="connsiteX0" fmla="*/ 0 w 11918197"/>
              <a:gd name="connsiteY0" fmla="*/ 0 h 878715"/>
              <a:gd name="connsiteX1" fmla="*/ 11918197 w 11918197"/>
              <a:gd name="connsiteY1" fmla="*/ 0 h 878715"/>
              <a:gd name="connsiteX2" fmla="*/ 11918197 w 11918197"/>
              <a:gd name="connsiteY2" fmla="*/ 878715 h 878715"/>
              <a:gd name="connsiteX3" fmla="*/ 0 w 11918197"/>
              <a:gd name="connsiteY3" fmla="*/ 878715 h 878715"/>
            </a:gdLst>
            <a:ahLst/>
            <a:cxnLst>
              <a:cxn ang="0">
                <a:pos x="connsiteX0" y="connsiteY0"/>
              </a:cxn>
              <a:cxn ang="0">
                <a:pos x="connsiteX1" y="connsiteY1"/>
              </a:cxn>
              <a:cxn ang="0">
                <a:pos x="connsiteX2" y="connsiteY2"/>
              </a:cxn>
              <a:cxn ang="0">
                <a:pos x="connsiteX3" y="connsiteY3"/>
              </a:cxn>
            </a:cxnLst>
            <a:rect l="l" t="t" r="r" b="b"/>
            <a:pathLst>
              <a:path w="11918197" h="878715">
                <a:moveTo>
                  <a:pt x="0" y="0"/>
                </a:moveTo>
                <a:lnTo>
                  <a:pt x="11918197" y="0"/>
                </a:lnTo>
                <a:lnTo>
                  <a:pt x="11918197" y="878715"/>
                </a:lnTo>
                <a:lnTo>
                  <a:pt x="0" y="878715"/>
                </a:lnTo>
                <a:close/>
              </a:path>
            </a:pathLst>
          </a:custGeom>
        </p:spPr>
      </p:pic>
      <p:pic>
        <p:nvPicPr>
          <p:cNvPr id="53" name="图片 52"/>
          <p:cNvPicPr>
            <a:picLocks noChangeAspect="1"/>
          </p:cNvPicPr>
          <p:nvPr/>
        </p:nvPicPr>
        <p:blipFill rotWithShape="1">
          <a:blip r:embed="rId4" cstate="print">
            <a:extLst>
              <a:ext uri="{28A0092B-C50C-407E-A947-70E740481C1C}">
                <a14:useLocalDpi xmlns:a14="http://schemas.microsoft.com/office/drawing/2010/main" val="0"/>
              </a:ext>
            </a:extLst>
          </a:blip>
          <a:srcRect l="22392" t="6359" r="50084" b="85012"/>
          <a:stretch>
            <a:fillRect/>
          </a:stretch>
        </p:blipFill>
        <p:spPr>
          <a:xfrm rot="5400000">
            <a:off x="-1623432" y="4869170"/>
            <a:ext cx="3432875" cy="605410"/>
          </a:xfrm>
          <a:custGeom>
            <a:avLst/>
            <a:gdLst>
              <a:gd name="connsiteX0" fmla="*/ 0 w 11918197"/>
              <a:gd name="connsiteY0" fmla="*/ 0 h 878715"/>
              <a:gd name="connsiteX1" fmla="*/ 11918197 w 11918197"/>
              <a:gd name="connsiteY1" fmla="*/ 0 h 878715"/>
              <a:gd name="connsiteX2" fmla="*/ 11918197 w 11918197"/>
              <a:gd name="connsiteY2" fmla="*/ 878715 h 878715"/>
              <a:gd name="connsiteX3" fmla="*/ 0 w 11918197"/>
              <a:gd name="connsiteY3" fmla="*/ 878715 h 878715"/>
            </a:gdLst>
            <a:ahLst/>
            <a:cxnLst>
              <a:cxn ang="0">
                <a:pos x="connsiteX0" y="connsiteY0"/>
              </a:cxn>
              <a:cxn ang="0">
                <a:pos x="connsiteX1" y="connsiteY1"/>
              </a:cxn>
              <a:cxn ang="0">
                <a:pos x="connsiteX2" y="connsiteY2"/>
              </a:cxn>
              <a:cxn ang="0">
                <a:pos x="connsiteX3" y="connsiteY3"/>
              </a:cxn>
            </a:cxnLst>
            <a:rect l="l" t="t" r="r" b="b"/>
            <a:pathLst>
              <a:path w="11918197" h="878715">
                <a:moveTo>
                  <a:pt x="0" y="0"/>
                </a:moveTo>
                <a:lnTo>
                  <a:pt x="11918197" y="0"/>
                </a:lnTo>
                <a:lnTo>
                  <a:pt x="11918197" y="878715"/>
                </a:lnTo>
                <a:lnTo>
                  <a:pt x="0" y="878715"/>
                </a:lnTo>
                <a:close/>
              </a:path>
            </a:pathLst>
          </a:custGeom>
        </p:spPr>
      </p:pic>
      <p:sp>
        <p:nvSpPr>
          <p:cNvPr id="49" name="文本框 18"/>
          <p:cNvSpPr>
            <a:spLocks noChangeArrowheads="1"/>
          </p:cNvSpPr>
          <p:nvPr/>
        </p:nvSpPr>
        <p:spPr bwMode="auto">
          <a:xfrm>
            <a:off x="8136552" y="2046980"/>
            <a:ext cx="33346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a:t>
            </a:r>
            <a:endParaRPr lang="zh-CN" altLang="en-US" sz="14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8153376" y="1609000"/>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51" name="文本框 18"/>
          <p:cNvSpPr>
            <a:spLocks noChangeArrowheads="1"/>
          </p:cNvSpPr>
          <p:nvPr/>
        </p:nvSpPr>
        <p:spPr bwMode="auto">
          <a:xfrm>
            <a:off x="8146633" y="3793768"/>
            <a:ext cx="33346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a:t>
            </a:r>
            <a:endParaRPr lang="zh-CN" altLang="en-US" sz="1400" dirty="0">
              <a:latin typeface="微软雅黑" panose="020B0503020204020204" pitchFamily="34" charset="-122"/>
              <a:ea typeface="微软雅黑" panose="020B0503020204020204" pitchFamily="34" charset="-122"/>
            </a:endParaRPr>
          </a:p>
        </p:txBody>
      </p:sp>
      <p:sp>
        <p:nvSpPr>
          <p:cNvPr id="54" name="文本框 53"/>
          <p:cNvSpPr txBox="1"/>
          <p:nvPr/>
        </p:nvSpPr>
        <p:spPr>
          <a:xfrm>
            <a:off x="8163457" y="3355788"/>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55" name="文本框 18"/>
          <p:cNvSpPr>
            <a:spLocks noChangeArrowheads="1"/>
          </p:cNvSpPr>
          <p:nvPr/>
        </p:nvSpPr>
        <p:spPr bwMode="auto">
          <a:xfrm>
            <a:off x="8163457" y="5419636"/>
            <a:ext cx="33346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a:t>
            </a:r>
            <a:endParaRPr lang="zh-CN" altLang="en-US" sz="1400" dirty="0">
              <a:latin typeface="微软雅黑" panose="020B0503020204020204" pitchFamily="34" charset="-122"/>
              <a:ea typeface="微软雅黑" panose="020B0503020204020204" pitchFamily="34" charset="-122"/>
            </a:endParaRPr>
          </a:p>
        </p:txBody>
      </p:sp>
      <p:sp>
        <p:nvSpPr>
          <p:cNvPr id="56" name="文本框 55"/>
          <p:cNvSpPr txBox="1"/>
          <p:nvPr/>
        </p:nvSpPr>
        <p:spPr>
          <a:xfrm>
            <a:off x="8180281" y="4981656"/>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graphicEl>
                                              <a:chart seriesIdx="-3" categoryIdx="-3" bldStep="gridLegend"/>
                                            </p:graphicEl>
                                          </p:spTgt>
                                        </p:tgtEl>
                                        <p:attrNameLst>
                                          <p:attrName>style.visibility</p:attrName>
                                        </p:attrNameLst>
                                      </p:cBhvr>
                                      <p:to>
                                        <p:strVal val="visible"/>
                                      </p:to>
                                    </p:set>
                                    <p:anim calcmode="lin" valueType="num">
                                      <p:cBhvr>
                                        <p:cTn id="13" dur="500" fill="hold"/>
                                        <p:tgtEl>
                                          <p:spTgt spid="3">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4" dur="500" fill="hold"/>
                                        <p:tgtEl>
                                          <p:spTgt spid="3">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15" dur="500"/>
                                        <p:tgtEl>
                                          <p:spTgt spid="3">
                                            <p:graphicEl>
                                              <a:chart seriesIdx="-3" categoryIdx="-3" bldStep="gridLegend"/>
                                            </p:graphic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3">
                                            <p:graphicEl>
                                              <a:chart seriesIdx="0" categoryIdx="0" bldStep="ptInSeries"/>
                                            </p:graphicEl>
                                          </p:spTgt>
                                        </p:tgtEl>
                                        <p:attrNameLst>
                                          <p:attrName>style.visibility</p:attrName>
                                        </p:attrNameLst>
                                      </p:cBhvr>
                                      <p:to>
                                        <p:strVal val="visible"/>
                                      </p:to>
                                    </p:set>
                                    <p:animEffect transition="in" filter="wheel(1)">
                                      <p:cBhvr>
                                        <p:cTn id="18" dur="750"/>
                                        <p:tgtEl>
                                          <p:spTgt spid="3">
                                            <p:graphicEl>
                                              <a:chart seriesIdx="0" categoryIdx="0" bldStep="ptInSeries"/>
                                            </p:graphic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3">
                                            <p:graphicEl>
                                              <a:chart seriesIdx="0" categoryIdx="1" bldStep="ptInSeries"/>
                                            </p:graphicEl>
                                          </p:spTgt>
                                        </p:tgtEl>
                                        <p:attrNameLst>
                                          <p:attrName>style.visibility</p:attrName>
                                        </p:attrNameLst>
                                      </p:cBhvr>
                                      <p:to>
                                        <p:strVal val="visible"/>
                                      </p:to>
                                    </p:set>
                                    <p:animEffect transition="in" filter="wheel(1)">
                                      <p:cBhvr>
                                        <p:cTn id="21" dur="750"/>
                                        <p:tgtEl>
                                          <p:spTgt spid="3">
                                            <p:graphicEl>
                                              <a:chart seriesIdx="0" categoryIdx="1" bldStep="ptInSeries"/>
                                            </p:graphicEl>
                                          </p:spTgt>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3">
                                            <p:graphicEl>
                                              <a:chart seriesIdx="0" categoryIdx="2" bldStep="ptInSeries"/>
                                            </p:graphicEl>
                                          </p:spTgt>
                                        </p:tgtEl>
                                        <p:attrNameLst>
                                          <p:attrName>style.visibility</p:attrName>
                                        </p:attrNameLst>
                                      </p:cBhvr>
                                      <p:to>
                                        <p:strVal val="visible"/>
                                      </p:to>
                                    </p:set>
                                    <p:animEffect transition="in" filter="wheel(1)">
                                      <p:cBhvr>
                                        <p:cTn id="24" dur="750"/>
                                        <p:tgtEl>
                                          <p:spTgt spid="3">
                                            <p:graphicEl>
                                              <a:chart seriesIdx="0" categoryIdx="2" bldStep="ptInSeries"/>
                                            </p:graphicEl>
                                          </p:spTgt>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3">
                                            <p:graphicEl>
                                              <a:chart seriesIdx="0" categoryIdx="3" bldStep="ptInSeries"/>
                                            </p:graphicEl>
                                          </p:spTgt>
                                        </p:tgtEl>
                                        <p:attrNameLst>
                                          <p:attrName>style.visibility</p:attrName>
                                        </p:attrNameLst>
                                      </p:cBhvr>
                                      <p:to>
                                        <p:strVal val="visible"/>
                                      </p:to>
                                    </p:set>
                                    <p:animEffect transition="in" filter="wheel(1)">
                                      <p:cBhvr>
                                        <p:cTn id="27" dur="750"/>
                                        <p:tgtEl>
                                          <p:spTgt spid="3">
                                            <p:graphicEl>
                                              <a:chart seriesIdx="0" categoryIdx="3" bldStep="ptInSeries"/>
                                            </p:graphicEl>
                                          </p:spTgt>
                                        </p:tgtEl>
                                      </p:cBhvr>
                                    </p:animEffect>
                                  </p:childTnLst>
                                </p:cTn>
                              </p:par>
                            </p:childTnLst>
                          </p:cTn>
                        </p:par>
                        <p:par>
                          <p:cTn id="28" fill="hold">
                            <p:stCondLst>
                              <p:cond delay="1000"/>
                            </p:stCondLst>
                            <p:childTnLst>
                              <p:par>
                                <p:cTn id="29" presetID="5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par>
                                <p:cTn id="39" presetID="49" presetClass="entr" presetSubtype="0" decel="100000" fill="hold" grpId="0"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 calcmode="lin" valueType="num">
                                      <p:cBhvr>
                                        <p:cTn id="43" dur="500" fill="hold"/>
                                        <p:tgtEl>
                                          <p:spTgt spid="5"/>
                                        </p:tgtEl>
                                        <p:attrNameLst>
                                          <p:attrName>style.rotation</p:attrName>
                                        </p:attrNameLst>
                                      </p:cBhvr>
                                      <p:tavLst>
                                        <p:tav tm="0">
                                          <p:val>
                                            <p:fltVal val="360"/>
                                          </p:val>
                                        </p:tav>
                                        <p:tav tm="100000">
                                          <p:val>
                                            <p:fltVal val="0"/>
                                          </p:val>
                                        </p:tav>
                                      </p:tavLst>
                                    </p:anim>
                                    <p:animEffect transition="in" filter="fade">
                                      <p:cBhvr>
                                        <p:cTn id="44" dur="500"/>
                                        <p:tgtEl>
                                          <p:spTgt spid="5"/>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750"/>
                                        <p:tgtEl>
                                          <p:spTgt spid="44"/>
                                        </p:tgtEl>
                                      </p:cBhvr>
                                    </p:animEffect>
                                  </p:childTnLst>
                                </p:cTn>
                              </p:par>
                              <p:par>
                                <p:cTn id="49" presetID="22" presetClass="entr" presetSubtype="8"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750"/>
                                        <p:tgtEl>
                                          <p:spTgt spid="11"/>
                                        </p:tgtEl>
                                      </p:cBhvr>
                                    </p:animEffect>
                                  </p:childTnLst>
                                </p:cTn>
                              </p:par>
                              <p:par>
                                <p:cTn id="52" presetID="22" presetClass="entr" presetSubtype="8"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750"/>
                                        <p:tgtEl>
                                          <p:spTgt spid="15"/>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childTnLst>
                          </p:cTn>
                        </p:par>
                        <p:par>
                          <p:cTn id="65" fill="hold">
                            <p:stCondLst>
                              <p:cond delay="3000"/>
                            </p:stCondLst>
                            <p:childTnLst>
                              <p:par>
                                <p:cTn id="66" presetID="16" presetClass="entr" presetSubtype="21"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barn(inVertical)">
                                      <p:cBhvr>
                                        <p:cTn id="68" dur="500"/>
                                        <p:tgtEl>
                                          <p:spTgt spid="5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barn(inVertical)">
                                      <p:cBhvr>
                                        <p:cTn id="71" dur="500"/>
                                        <p:tgtEl>
                                          <p:spTgt spid="54"/>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barn(inVertical)">
                                      <p:cBhvr>
                                        <p:cTn id="74" dur="500"/>
                                        <p:tgtEl>
                                          <p:spTgt spid="56"/>
                                        </p:tgtEl>
                                      </p:cBhvr>
                                    </p:animEffect>
                                  </p:childTnLst>
                                </p:cTn>
                              </p:par>
                            </p:childTnLst>
                          </p:cTn>
                        </p:par>
                        <p:par>
                          <p:cTn id="75" fill="hold">
                            <p:stCondLst>
                              <p:cond delay="3500"/>
                            </p:stCondLst>
                            <p:childTnLst>
                              <p:par>
                                <p:cTn id="76" presetID="5" presetClass="entr" presetSubtype="10" fill="hold" grpId="0" nodeType="afterEffect">
                                  <p:stCondLst>
                                    <p:cond delay="0"/>
                                  </p:stCondLst>
                                  <p:iterate type="wd">
                                    <p:tmPct val="10000"/>
                                  </p:iterate>
                                  <p:childTnLst>
                                    <p:set>
                                      <p:cBhvr>
                                        <p:cTn id="77" dur="1" fill="hold">
                                          <p:stCondLst>
                                            <p:cond delay="0"/>
                                          </p:stCondLst>
                                        </p:cTn>
                                        <p:tgtEl>
                                          <p:spTgt spid="49"/>
                                        </p:tgtEl>
                                        <p:attrNameLst>
                                          <p:attrName>style.visibility</p:attrName>
                                        </p:attrNameLst>
                                      </p:cBhvr>
                                      <p:to>
                                        <p:strVal val="visible"/>
                                      </p:to>
                                    </p:set>
                                    <p:animEffect transition="in" filter="checkerboard(across)">
                                      <p:cBhvr>
                                        <p:cTn id="78" dur="500"/>
                                        <p:tgtEl>
                                          <p:spTgt spid="49"/>
                                        </p:tgtEl>
                                      </p:cBhvr>
                                    </p:animEffect>
                                  </p:childTnLst>
                                </p:cTn>
                              </p:par>
                              <p:par>
                                <p:cTn id="79" presetID="5" presetClass="entr" presetSubtype="10" fill="hold" grpId="0" nodeType="withEffect">
                                  <p:stCondLst>
                                    <p:cond delay="0"/>
                                  </p:stCondLst>
                                  <p:iterate type="wd">
                                    <p:tmPct val="10000"/>
                                  </p:iterate>
                                  <p:childTnLst>
                                    <p:set>
                                      <p:cBhvr>
                                        <p:cTn id="80" dur="1" fill="hold">
                                          <p:stCondLst>
                                            <p:cond delay="0"/>
                                          </p:stCondLst>
                                        </p:cTn>
                                        <p:tgtEl>
                                          <p:spTgt spid="51"/>
                                        </p:tgtEl>
                                        <p:attrNameLst>
                                          <p:attrName>style.visibility</p:attrName>
                                        </p:attrNameLst>
                                      </p:cBhvr>
                                      <p:to>
                                        <p:strVal val="visible"/>
                                      </p:to>
                                    </p:set>
                                    <p:animEffect transition="in" filter="checkerboard(across)">
                                      <p:cBhvr>
                                        <p:cTn id="81" dur="500"/>
                                        <p:tgtEl>
                                          <p:spTgt spid="51"/>
                                        </p:tgtEl>
                                      </p:cBhvr>
                                    </p:animEffect>
                                  </p:childTnLst>
                                </p:cTn>
                              </p:par>
                              <p:par>
                                <p:cTn id="82" presetID="5" presetClass="entr" presetSubtype="10" fill="hold" grpId="0" nodeType="withEffect">
                                  <p:stCondLst>
                                    <p:cond delay="0"/>
                                  </p:stCondLst>
                                  <p:iterate type="wd">
                                    <p:tmPct val="10000"/>
                                  </p:iterate>
                                  <p:childTnLst>
                                    <p:set>
                                      <p:cBhvr>
                                        <p:cTn id="83" dur="1" fill="hold">
                                          <p:stCondLst>
                                            <p:cond delay="0"/>
                                          </p:stCondLst>
                                        </p:cTn>
                                        <p:tgtEl>
                                          <p:spTgt spid="55"/>
                                        </p:tgtEl>
                                        <p:attrNameLst>
                                          <p:attrName>style.visibility</p:attrName>
                                        </p:attrNameLst>
                                      </p:cBhvr>
                                      <p:to>
                                        <p:strVal val="visible"/>
                                      </p:to>
                                    </p:set>
                                    <p:animEffect transition="in" filter="checkerboard(across)">
                                      <p:cBhvr>
                                        <p:cTn id="8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El"/>
        </p:bldSub>
      </p:bldGraphic>
      <p:bldP spid="4" grpId="0" animBg="1"/>
      <p:bldP spid="5" grpId="0" animBg="1"/>
      <p:bldP spid="6" grpId="0" animBg="1"/>
      <p:bldP spid="7" grpId="0" animBg="1"/>
      <p:bldP spid="49" grpId="0"/>
      <p:bldP spid="50" grpId="0"/>
      <p:bldP spid="51" grpId="0"/>
      <p:bldP spid="54" grpId="0"/>
      <p:bldP spid="55"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rma libre 13"/>
          <p:cNvSpPr/>
          <p:nvPr/>
        </p:nvSpPr>
        <p:spPr>
          <a:xfrm rot="2123748" flipH="1">
            <a:off x="6778152" y="-1308958"/>
            <a:ext cx="3992012" cy="10283765"/>
          </a:xfrm>
          <a:custGeom>
            <a:avLst/>
            <a:gdLst>
              <a:gd name="connsiteX0" fmla="*/ 2841243 w 7932562"/>
              <a:gd name="connsiteY0" fmla="*/ 0 h 20445529"/>
              <a:gd name="connsiteX1" fmla="*/ 7932561 w 7932562"/>
              <a:gd name="connsiteY1" fmla="*/ 3617650 h 20445529"/>
              <a:gd name="connsiteX2" fmla="*/ 7932562 w 7932562"/>
              <a:gd name="connsiteY2" fmla="*/ 20445529 h 20445529"/>
              <a:gd name="connsiteX3" fmla="*/ 0 w 7932562"/>
              <a:gd name="connsiteY3" fmla="*/ 14809026 h 20445529"/>
              <a:gd name="connsiteX4" fmla="*/ 0 w 7932562"/>
              <a:gd name="connsiteY4" fmla="*/ 3998637 h 2044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562" h="20445529">
                <a:moveTo>
                  <a:pt x="2841243" y="0"/>
                </a:moveTo>
                <a:lnTo>
                  <a:pt x="7932561" y="3617650"/>
                </a:lnTo>
                <a:lnTo>
                  <a:pt x="7932562" y="20445529"/>
                </a:lnTo>
                <a:lnTo>
                  <a:pt x="0" y="14809026"/>
                </a:lnTo>
                <a:lnTo>
                  <a:pt x="0" y="3998637"/>
                </a:lnTo>
                <a:close/>
              </a:path>
            </a:pathLst>
          </a:custGeom>
          <a:solidFill>
            <a:schemeClr val="accent2">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33199" tIns="16610" rIns="33199" bIns="16610" rtlCol="0" anchor="ctr"/>
          <a:lstStyle/>
          <a:p>
            <a:pPr algn="ctr" defTabSz="875665"/>
            <a:endParaRPr lang="es-ES">
              <a:solidFill>
                <a:srgbClr val="FFFFFF"/>
              </a:solidFill>
            </a:endParaRPr>
          </a:p>
        </p:txBody>
      </p:sp>
      <p:sp>
        <p:nvSpPr>
          <p:cNvPr id="11" name="ïšļiḋé"/>
          <p:cNvSpPr/>
          <p:nvPr/>
        </p:nvSpPr>
        <p:spPr bwMode="auto">
          <a:xfrm>
            <a:off x="6847452" y="1169299"/>
            <a:ext cx="461080" cy="43973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solidFill>
              <a:schemeClr val="bg1"/>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12" name="ïṣľîḋé"/>
          <p:cNvSpPr/>
          <p:nvPr/>
        </p:nvSpPr>
        <p:spPr bwMode="auto">
          <a:xfrm>
            <a:off x="5452092" y="3160537"/>
            <a:ext cx="461080" cy="460328"/>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solidFill>
              <a:schemeClr val="bg1"/>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13" name="150 Grupo"/>
          <p:cNvGrpSpPr/>
          <p:nvPr/>
        </p:nvGrpSpPr>
        <p:grpSpPr>
          <a:xfrm>
            <a:off x="4089707" y="5021189"/>
            <a:ext cx="461080" cy="453199"/>
            <a:chOff x="13414375" y="-1338263"/>
            <a:chExt cx="528638" cy="455613"/>
          </a:xfrm>
          <a:solidFill>
            <a:schemeClr val="bg1"/>
          </a:solidFill>
        </p:grpSpPr>
        <p:sp>
          <p:nvSpPr>
            <p:cNvPr id="15" name="Freeform 6"/>
            <p:cNvSpPr/>
            <p:nvPr/>
          </p:nvSpPr>
          <p:spPr bwMode="auto">
            <a:xfrm>
              <a:off x="13414375" y="-1241425"/>
              <a:ext cx="158750" cy="350838"/>
            </a:xfrm>
            <a:custGeom>
              <a:avLst/>
              <a:gdLst>
                <a:gd name="T0" fmla="*/ 64 w 1005"/>
                <a:gd name="T1" fmla="*/ 0 h 2207"/>
                <a:gd name="T2" fmla="*/ 81 w 1005"/>
                <a:gd name="T3" fmla="*/ 2 h 2207"/>
                <a:gd name="T4" fmla="*/ 97 w 1005"/>
                <a:gd name="T5" fmla="*/ 8 h 2207"/>
                <a:gd name="T6" fmla="*/ 109 w 1005"/>
                <a:gd name="T7" fmla="*/ 18 h 2207"/>
                <a:gd name="T8" fmla="*/ 119 w 1005"/>
                <a:gd name="T9" fmla="*/ 32 h 2207"/>
                <a:gd name="T10" fmla="*/ 126 w 1005"/>
                <a:gd name="T11" fmla="*/ 47 h 2207"/>
                <a:gd name="T12" fmla="*/ 128 w 1005"/>
                <a:gd name="T13" fmla="*/ 63 h 2207"/>
                <a:gd name="T14" fmla="*/ 128 w 1005"/>
                <a:gd name="T15" fmla="*/ 2078 h 2207"/>
                <a:gd name="T16" fmla="*/ 878 w 1005"/>
                <a:gd name="T17" fmla="*/ 2078 h 2207"/>
                <a:gd name="T18" fmla="*/ 878 w 1005"/>
                <a:gd name="T19" fmla="*/ 63 h 2207"/>
                <a:gd name="T20" fmla="*/ 880 w 1005"/>
                <a:gd name="T21" fmla="*/ 47 h 2207"/>
                <a:gd name="T22" fmla="*/ 886 w 1005"/>
                <a:gd name="T23" fmla="*/ 32 h 2207"/>
                <a:gd name="T24" fmla="*/ 896 w 1005"/>
                <a:gd name="T25" fmla="*/ 18 h 2207"/>
                <a:gd name="T26" fmla="*/ 909 w 1005"/>
                <a:gd name="T27" fmla="*/ 8 h 2207"/>
                <a:gd name="T28" fmla="*/ 925 w 1005"/>
                <a:gd name="T29" fmla="*/ 2 h 2207"/>
                <a:gd name="T30" fmla="*/ 941 w 1005"/>
                <a:gd name="T31" fmla="*/ 0 h 2207"/>
                <a:gd name="T32" fmla="*/ 958 w 1005"/>
                <a:gd name="T33" fmla="*/ 2 h 2207"/>
                <a:gd name="T34" fmla="*/ 973 w 1005"/>
                <a:gd name="T35" fmla="*/ 8 h 2207"/>
                <a:gd name="T36" fmla="*/ 987 w 1005"/>
                <a:gd name="T37" fmla="*/ 18 h 2207"/>
                <a:gd name="T38" fmla="*/ 997 w 1005"/>
                <a:gd name="T39" fmla="*/ 32 h 2207"/>
                <a:gd name="T40" fmla="*/ 1003 w 1005"/>
                <a:gd name="T41" fmla="*/ 47 h 2207"/>
                <a:gd name="T42" fmla="*/ 1005 w 1005"/>
                <a:gd name="T43" fmla="*/ 63 h 2207"/>
                <a:gd name="T44" fmla="*/ 1005 w 1005"/>
                <a:gd name="T45" fmla="*/ 2143 h 2207"/>
                <a:gd name="T46" fmla="*/ 1003 w 1005"/>
                <a:gd name="T47" fmla="*/ 2159 h 2207"/>
                <a:gd name="T48" fmla="*/ 997 w 1005"/>
                <a:gd name="T49" fmla="*/ 2174 h 2207"/>
                <a:gd name="T50" fmla="*/ 987 w 1005"/>
                <a:gd name="T51" fmla="*/ 2187 h 2207"/>
                <a:gd name="T52" fmla="*/ 973 w 1005"/>
                <a:gd name="T53" fmla="*/ 2198 h 2207"/>
                <a:gd name="T54" fmla="*/ 958 w 1005"/>
                <a:gd name="T55" fmla="*/ 2204 h 2207"/>
                <a:gd name="T56" fmla="*/ 941 w 1005"/>
                <a:gd name="T57" fmla="*/ 2207 h 2207"/>
                <a:gd name="T58" fmla="*/ 64 w 1005"/>
                <a:gd name="T59" fmla="*/ 2207 h 2207"/>
                <a:gd name="T60" fmla="*/ 47 w 1005"/>
                <a:gd name="T61" fmla="*/ 2204 h 2207"/>
                <a:gd name="T62" fmla="*/ 32 w 1005"/>
                <a:gd name="T63" fmla="*/ 2198 h 2207"/>
                <a:gd name="T64" fmla="*/ 18 w 1005"/>
                <a:gd name="T65" fmla="*/ 2187 h 2207"/>
                <a:gd name="T66" fmla="*/ 9 w 1005"/>
                <a:gd name="T67" fmla="*/ 2174 h 2207"/>
                <a:gd name="T68" fmla="*/ 2 w 1005"/>
                <a:gd name="T69" fmla="*/ 2159 h 2207"/>
                <a:gd name="T70" fmla="*/ 0 w 1005"/>
                <a:gd name="T71" fmla="*/ 2143 h 2207"/>
                <a:gd name="T72" fmla="*/ 0 w 1005"/>
                <a:gd name="T73" fmla="*/ 63 h 2207"/>
                <a:gd name="T74" fmla="*/ 2 w 1005"/>
                <a:gd name="T75" fmla="*/ 47 h 2207"/>
                <a:gd name="T76" fmla="*/ 9 w 1005"/>
                <a:gd name="T77" fmla="*/ 32 h 2207"/>
                <a:gd name="T78" fmla="*/ 18 w 1005"/>
                <a:gd name="T79" fmla="*/ 18 h 2207"/>
                <a:gd name="T80" fmla="*/ 32 w 1005"/>
                <a:gd name="T81" fmla="*/ 8 h 2207"/>
                <a:gd name="T82" fmla="*/ 47 w 1005"/>
                <a:gd name="T83" fmla="*/ 2 h 2207"/>
                <a:gd name="T84" fmla="*/ 64 w 1005"/>
                <a:gd name="T85" fmla="*/ 0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207">
                  <a:moveTo>
                    <a:pt x="64" y="0"/>
                  </a:moveTo>
                  <a:lnTo>
                    <a:pt x="81" y="2"/>
                  </a:lnTo>
                  <a:lnTo>
                    <a:pt x="97" y="8"/>
                  </a:lnTo>
                  <a:lnTo>
                    <a:pt x="109" y="18"/>
                  </a:lnTo>
                  <a:lnTo>
                    <a:pt x="119" y="32"/>
                  </a:lnTo>
                  <a:lnTo>
                    <a:pt x="126" y="47"/>
                  </a:lnTo>
                  <a:lnTo>
                    <a:pt x="128" y="63"/>
                  </a:lnTo>
                  <a:lnTo>
                    <a:pt x="128" y="2078"/>
                  </a:lnTo>
                  <a:lnTo>
                    <a:pt x="878" y="2078"/>
                  </a:lnTo>
                  <a:lnTo>
                    <a:pt x="878" y="63"/>
                  </a:lnTo>
                  <a:lnTo>
                    <a:pt x="880" y="47"/>
                  </a:lnTo>
                  <a:lnTo>
                    <a:pt x="886" y="32"/>
                  </a:lnTo>
                  <a:lnTo>
                    <a:pt x="896" y="18"/>
                  </a:lnTo>
                  <a:lnTo>
                    <a:pt x="909" y="8"/>
                  </a:lnTo>
                  <a:lnTo>
                    <a:pt x="925" y="2"/>
                  </a:lnTo>
                  <a:lnTo>
                    <a:pt x="941" y="0"/>
                  </a:lnTo>
                  <a:lnTo>
                    <a:pt x="958" y="2"/>
                  </a:lnTo>
                  <a:lnTo>
                    <a:pt x="973" y="8"/>
                  </a:lnTo>
                  <a:lnTo>
                    <a:pt x="987" y="18"/>
                  </a:lnTo>
                  <a:lnTo>
                    <a:pt x="997" y="32"/>
                  </a:lnTo>
                  <a:lnTo>
                    <a:pt x="1003" y="47"/>
                  </a:lnTo>
                  <a:lnTo>
                    <a:pt x="1005" y="63"/>
                  </a:lnTo>
                  <a:lnTo>
                    <a:pt x="1005" y="2143"/>
                  </a:lnTo>
                  <a:lnTo>
                    <a:pt x="1003" y="2159"/>
                  </a:lnTo>
                  <a:lnTo>
                    <a:pt x="997" y="2174"/>
                  </a:lnTo>
                  <a:lnTo>
                    <a:pt x="987" y="2187"/>
                  </a:lnTo>
                  <a:lnTo>
                    <a:pt x="973" y="2198"/>
                  </a:lnTo>
                  <a:lnTo>
                    <a:pt x="958" y="2204"/>
                  </a:lnTo>
                  <a:lnTo>
                    <a:pt x="941" y="2207"/>
                  </a:lnTo>
                  <a:lnTo>
                    <a:pt x="64" y="2207"/>
                  </a:lnTo>
                  <a:lnTo>
                    <a:pt x="47" y="2204"/>
                  </a:lnTo>
                  <a:lnTo>
                    <a:pt x="32" y="2198"/>
                  </a:lnTo>
                  <a:lnTo>
                    <a:pt x="18" y="2187"/>
                  </a:lnTo>
                  <a:lnTo>
                    <a:pt x="9" y="2174"/>
                  </a:lnTo>
                  <a:lnTo>
                    <a:pt x="2" y="2159"/>
                  </a:lnTo>
                  <a:lnTo>
                    <a:pt x="0" y="2143"/>
                  </a:lnTo>
                  <a:lnTo>
                    <a:pt x="0" y="63"/>
                  </a:lnTo>
                  <a:lnTo>
                    <a:pt x="2" y="47"/>
                  </a:lnTo>
                  <a:lnTo>
                    <a:pt x="9" y="32"/>
                  </a:lnTo>
                  <a:lnTo>
                    <a:pt x="18" y="18"/>
                  </a:lnTo>
                  <a:lnTo>
                    <a:pt x="32" y="8"/>
                  </a:lnTo>
                  <a:lnTo>
                    <a:pt x="47" y="2"/>
                  </a:lnTo>
                  <a:lnTo>
                    <a:pt x="64"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16" name="Freeform 7"/>
            <p:cNvSpPr/>
            <p:nvPr/>
          </p:nvSpPr>
          <p:spPr bwMode="auto">
            <a:xfrm>
              <a:off x="13595350" y="-1338263"/>
              <a:ext cx="160338" cy="447675"/>
            </a:xfrm>
            <a:custGeom>
              <a:avLst/>
              <a:gdLst>
                <a:gd name="T0" fmla="*/ 65 w 1005"/>
                <a:gd name="T1" fmla="*/ 0 h 2818"/>
                <a:gd name="T2" fmla="*/ 82 w 1005"/>
                <a:gd name="T3" fmla="*/ 2 h 2818"/>
                <a:gd name="T4" fmla="*/ 97 w 1005"/>
                <a:gd name="T5" fmla="*/ 9 h 2818"/>
                <a:gd name="T6" fmla="*/ 109 w 1005"/>
                <a:gd name="T7" fmla="*/ 20 h 2818"/>
                <a:gd name="T8" fmla="*/ 120 w 1005"/>
                <a:gd name="T9" fmla="*/ 32 h 2818"/>
                <a:gd name="T10" fmla="*/ 127 w 1005"/>
                <a:gd name="T11" fmla="*/ 47 h 2818"/>
                <a:gd name="T12" fmla="*/ 129 w 1005"/>
                <a:gd name="T13" fmla="*/ 64 h 2818"/>
                <a:gd name="T14" fmla="*/ 129 w 1005"/>
                <a:gd name="T15" fmla="*/ 2689 h 2818"/>
                <a:gd name="T16" fmla="*/ 878 w 1005"/>
                <a:gd name="T17" fmla="*/ 2689 h 2818"/>
                <a:gd name="T18" fmla="*/ 878 w 1005"/>
                <a:gd name="T19" fmla="*/ 64 h 2818"/>
                <a:gd name="T20" fmla="*/ 880 w 1005"/>
                <a:gd name="T21" fmla="*/ 47 h 2818"/>
                <a:gd name="T22" fmla="*/ 886 w 1005"/>
                <a:gd name="T23" fmla="*/ 32 h 2818"/>
                <a:gd name="T24" fmla="*/ 896 w 1005"/>
                <a:gd name="T25" fmla="*/ 20 h 2818"/>
                <a:gd name="T26" fmla="*/ 910 w 1005"/>
                <a:gd name="T27" fmla="*/ 9 h 2818"/>
                <a:gd name="T28" fmla="*/ 925 w 1005"/>
                <a:gd name="T29" fmla="*/ 2 h 2818"/>
                <a:gd name="T30" fmla="*/ 941 w 1005"/>
                <a:gd name="T31" fmla="*/ 0 h 2818"/>
                <a:gd name="T32" fmla="*/ 959 w 1005"/>
                <a:gd name="T33" fmla="*/ 2 h 2818"/>
                <a:gd name="T34" fmla="*/ 974 w 1005"/>
                <a:gd name="T35" fmla="*/ 9 h 2818"/>
                <a:gd name="T36" fmla="*/ 987 w 1005"/>
                <a:gd name="T37" fmla="*/ 20 h 2818"/>
                <a:gd name="T38" fmla="*/ 997 w 1005"/>
                <a:gd name="T39" fmla="*/ 32 h 2818"/>
                <a:gd name="T40" fmla="*/ 1003 w 1005"/>
                <a:gd name="T41" fmla="*/ 47 h 2818"/>
                <a:gd name="T42" fmla="*/ 1005 w 1005"/>
                <a:gd name="T43" fmla="*/ 64 h 2818"/>
                <a:gd name="T44" fmla="*/ 1005 w 1005"/>
                <a:gd name="T45" fmla="*/ 2754 h 2818"/>
                <a:gd name="T46" fmla="*/ 1003 w 1005"/>
                <a:gd name="T47" fmla="*/ 2770 h 2818"/>
                <a:gd name="T48" fmla="*/ 997 w 1005"/>
                <a:gd name="T49" fmla="*/ 2785 h 2818"/>
                <a:gd name="T50" fmla="*/ 987 w 1005"/>
                <a:gd name="T51" fmla="*/ 2798 h 2818"/>
                <a:gd name="T52" fmla="*/ 974 w 1005"/>
                <a:gd name="T53" fmla="*/ 2809 h 2818"/>
                <a:gd name="T54" fmla="*/ 959 w 1005"/>
                <a:gd name="T55" fmla="*/ 2815 h 2818"/>
                <a:gd name="T56" fmla="*/ 941 w 1005"/>
                <a:gd name="T57" fmla="*/ 2818 h 2818"/>
                <a:gd name="T58" fmla="*/ 65 w 1005"/>
                <a:gd name="T59" fmla="*/ 2818 h 2818"/>
                <a:gd name="T60" fmla="*/ 47 w 1005"/>
                <a:gd name="T61" fmla="*/ 2815 h 2818"/>
                <a:gd name="T62" fmla="*/ 32 w 1005"/>
                <a:gd name="T63" fmla="*/ 2809 h 2818"/>
                <a:gd name="T64" fmla="*/ 20 w 1005"/>
                <a:gd name="T65" fmla="*/ 2798 h 2818"/>
                <a:gd name="T66" fmla="*/ 10 w 1005"/>
                <a:gd name="T67" fmla="*/ 2785 h 2818"/>
                <a:gd name="T68" fmla="*/ 3 w 1005"/>
                <a:gd name="T69" fmla="*/ 2770 h 2818"/>
                <a:gd name="T70" fmla="*/ 0 w 1005"/>
                <a:gd name="T71" fmla="*/ 2754 h 2818"/>
                <a:gd name="T72" fmla="*/ 0 w 1005"/>
                <a:gd name="T73" fmla="*/ 64 h 2818"/>
                <a:gd name="T74" fmla="*/ 3 w 1005"/>
                <a:gd name="T75" fmla="*/ 47 h 2818"/>
                <a:gd name="T76" fmla="*/ 10 w 1005"/>
                <a:gd name="T77" fmla="*/ 32 h 2818"/>
                <a:gd name="T78" fmla="*/ 20 w 1005"/>
                <a:gd name="T79" fmla="*/ 20 h 2818"/>
                <a:gd name="T80" fmla="*/ 32 w 1005"/>
                <a:gd name="T81" fmla="*/ 9 h 2818"/>
                <a:gd name="T82" fmla="*/ 47 w 1005"/>
                <a:gd name="T83" fmla="*/ 2 h 2818"/>
                <a:gd name="T84" fmla="*/ 65 w 1005"/>
                <a:gd name="T85" fmla="*/ 0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818">
                  <a:moveTo>
                    <a:pt x="65" y="0"/>
                  </a:moveTo>
                  <a:lnTo>
                    <a:pt x="82" y="2"/>
                  </a:lnTo>
                  <a:lnTo>
                    <a:pt x="97" y="9"/>
                  </a:lnTo>
                  <a:lnTo>
                    <a:pt x="109" y="20"/>
                  </a:lnTo>
                  <a:lnTo>
                    <a:pt x="120" y="32"/>
                  </a:lnTo>
                  <a:lnTo>
                    <a:pt x="127" y="47"/>
                  </a:lnTo>
                  <a:lnTo>
                    <a:pt x="129" y="64"/>
                  </a:lnTo>
                  <a:lnTo>
                    <a:pt x="129" y="2689"/>
                  </a:lnTo>
                  <a:lnTo>
                    <a:pt x="878" y="2689"/>
                  </a:lnTo>
                  <a:lnTo>
                    <a:pt x="878" y="64"/>
                  </a:lnTo>
                  <a:lnTo>
                    <a:pt x="880" y="47"/>
                  </a:lnTo>
                  <a:lnTo>
                    <a:pt x="886" y="32"/>
                  </a:lnTo>
                  <a:lnTo>
                    <a:pt x="896" y="20"/>
                  </a:lnTo>
                  <a:lnTo>
                    <a:pt x="910" y="9"/>
                  </a:lnTo>
                  <a:lnTo>
                    <a:pt x="925" y="2"/>
                  </a:lnTo>
                  <a:lnTo>
                    <a:pt x="941" y="0"/>
                  </a:lnTo>
                  <a:lnTo>
                    <a:pt x="959" y="2"/>
                  </a:lnTo>
                  <a:lnTo>
                    <a:pt x="974" y="9"/>
                  </a:lnTo>
                  <a:lnTo>
                    <a:pt x="987" y="20"/>
                  </a:lnTo>
                  <a:lnTo>
                    <a:pt x="997" y="32"/>
                  </a:lnTo>
                  <a:lnTo>
                    <a:pt x="1003" y="47"/>
                  </a:lnTo>
                  <a:lnTo>
                    <a:pt x="1005" y="64"/>
                  </a:lnTo>
                  <a:lnTo>
                    <a:pt x="1005" y="2754"/>
                  </a:lnTo>
                  <a:lnTo>
                    <a:pt x="1003" y="2770"/>
                  </a:lnTo>
                  <a:lnTo>
                    <a:pt x="997" y="2785"/>
                  </a:lnTo>
                  <a:lnTo>
                    <a:pt x="987" y="2798"/>
                  </a:lnTo>
                  <a:lnTo>
                    <a:pt x="974" y="2809"/>
                  </a:lnTo>
                  <a:lnTo>
                    <a:pt x="959" y="2815"/>
                  </a:lnTo>
                  <a:lnTo>
                    <a:pt x="941" y="2818"/>
                  </a:lnTo>
                  <a:lnTo>
                    <a:pt x="65" y="2818"/>
                  </a:lnTo>
                  <a:lnTo>
                    <a:pt x="47" y="2815"/>
                  </a:lnTo>
                  <a:lnTo>
                    <a:pt x="32" y="2809"/>
                  </a:lnTo>
                  <a:lnTo>
                    <a:pt x="20" y="2798"/>
                  </a:lnTo>
                  <a:lnTo>
                    <a:pt x="10" y="2785"/>
                  </a:lnTo>
                  <a:lnTo>
                    <a:pt x="3" y="2770"/>
                  </a:lnTo>
                  <a:lnTo>
                    <a:pt x="0" y="2754"/>
                  </a:lnTo>
                  <a:lnTo>
                    <a:pt x="0" y="64"/>
                  </a:lnTo>
                  <a:lnTo>
                    <a:pt x="3" y="47"/>
                  </a:lnTo>
                  <a:lnTo>
                    <a:pt x="10" y="32"/>
                  </a:lnTo>
                  <a:lnTo>
                    <a:pt x="20" y="20"/>
                  </a:lnTo>
                  <a:lnTo>
                    <a:pt x="32" y="9"/>
                  </a:lnTo>
                  <a:lnTo>
                    <a:pt x="47" y="2"/>
                  </a:lnTo>
                  <a:lnTo>
                    <a:pt x="65"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18" name="Freeform 8"/>
            <p:cNvSpPr/>
            <p:nvPr/>
          </p:nvSpPr>
          <p:spPr bwMode="auto">
            <a:xfrm>
              <a:off x="13765213" y="-1235075"/>
              <a:ext cx="177800" cy="352425"/>
            </a:xfrm>
            <a:custGeom>
              <a:avLst/>
              <a:gdLst>
                <a:gd name="T0" fmla="*/ 598 w 1122"/>
                <a:gd name="T1" fmla="*/ 0 h 2218"/>
                <a:gd name="T2" fmla="*/ 614 w 1122"/>
                <a:gd name="T3" fmla="*/ 2 h 2218"/>
                <a:gd name="T4" fmla="*/ 631 w 1122"/>
                <a:gd name="T5" fmla="*/ 9 h 2218"/>
                <a:gd name="T6" fmla="*/ 643 w 1122"/>
                <a:gd name="T7" fmla="*/ 19 h 2218"/>
                <a:gd name="T8" fmla="*/ 653 w 1122"/>
                <a:gd name="T9" fmla="*/ 32 h 2218"/>
                <a:gd name="T10" fmla="*/ 659 w 1122"/>
                <a:gd name="T11" fmla="*/ 49 h 2218"/>
                <a:gd name="T12" fmla="*/ 1120 w 1122"/>
                <a:gd name="T13" fmla="*/ 1983 h 2218"/>
                <a:gd name="T14" fmla="*/ 1122 w 1122"/>
                <a:gd name="T15" fmla="*/ 2001 h 2218"/>
                <a:gd name="T16" fmla="*/ 1119 w 1122"/>
                <a:gd name="T17" fmla="*/ 2017 h 2218"/>
                <a:gd name="T18" fmla="*/ 1112 w 1122"/>
                <a:gd name="T19" fmla="*/ 2032 h 2218"/>
                <a:gd name="T20" fmla="*/ 1102 w 1122"/>
                <a:gd name="T21" fmla="*/ 2044 h 2218"/>
                <a:gd name="T22" fmla="*/ 1089 w 1122"/>
                <a:gd name="T23" fmla="*/ 2055 h 2218"/>
                <a:gd name="T24" fmla="*/ 1073 w 1122"/>
                <a:gd name="T25" fmla="*/ 2061 h 2218"/>
                <a:gd name="T26" fmla="*/ 423 w 1122"/>
                <a:gd name="T27" fmla="*/ 2216 h 2218"/>
                <a:gd name="T28" fmla="*/ 416 w 1122"/>
                <a:gd name="T29" fmla="*/ 2217 h 2218"/>
                <a:gd name="T30" fmla="*/ 409 w 1122"/>
                <a:gd name="T31" fmla="*/ 2218 h 2218"/>
                <a:gd name="T32" fmla="*/ 391 w 1122"/>
                <a:gd name="T33" fmla="*/ 2216 h 2218"/>
                <a:gd name="T34" fmla="*/ 375 w 1122"/>
                <a:gd name="T35" fmla="*/ 2208 h 2218"/>
                <a:gd name="T36" fmla="*/ 362 w 1122"/>
                <a:gd name="T37" fmla="*/ 2197 h 2218"/>
                <a:gd name="T38" fmla="*/ 353 w 1122"/>
                <a:gd name="T39" fmla="*/ 2184 h 2218"/>
                <a:gd name="T40" fmla="*/ 347 w 1122"/>
                <a:gd name="T41" fmla="*/ 2169 h 2218"/>
                <a:gd name="T42" fmla="*/ 1 w 1122"/>
                <a:gd name="T43" fmla="*/ 723 h 2218"/>
                <a:gd name="T44" fmla="*/ 0 w 1122"/>
                <a:gd name="T45" fmla="*/ 705 h 2218"/>
                <a:gd name="T46" fmla="*/ 4 w 1122"/>
                <a:gd name="T47" fmla="*/ 689 h 2218"/>
                <a:gd name="T48" fmla="*/ 10 w 1122"/>
                <a:gd name="T49" fmla="*/ 674 h 2218"/>
                <a:gd name="T50" fmla="*/ 20 w 1122"/>
                <a:gd name="T51" fmla="*/ 662 h 2218"/>
                <a:gd name="T52" fmla="*/ 33 w 1122"/>
                <a:gd name="T53" fmla="*/ 652 h 2218"/>
                <a:gd name="T54" fmla="*/ 49 w 1122"/>
                <a:gd name="T55" fmla="*/ 645 h 2218"/>
                <a:gd name="T56" fmla="*/ 67 w 1122"/>
                <a:gd name="T57" fmla="*/ 643 h 2218"/>
                <a:gd name="T58" fmla="*/ 83 w 1122"/>
                <a:gd name="T59" fmla="*/ 646 h 2218"/>
                <a:gd name="T60" fmla="*/ 98 w 1122"/>
                <a:gd name="T61" fmla="*/ 654 h 2218"/>
                <a:gd name="T62" fmla="*/ 110 w 1122"/>
                <a:gd name="T63" fmla="*/ 664 h 2218"/>
                <a:gd name="T64" fmla="*/ 121 w 1122"/>
                <a:gd name="T65" fmla="*/ 677 h 2218"/>
                <a:gd name="T66" fmla="*/ 127 w 1122"/>
                <a:gd name="T67" fmla="*/ 693 h 2218"/>
                <a:gd name="T68" fmla="*/ 457 w 1122"/>
                <a:gd name="T69" fmla="*/ 2076 h 2218"/>
                <a:gd name="T70" fmla="*/ 981 w 1122"/>
                <a:gd name="T71" fmla="*/ 1951 h 2218"/>
                <a:gd name="T72" fmla="*/ 549 w 1122"/>
                <a:gd name="T73" fmla="*/ 140 h 2218"/>
                <a:gd name="T74" fmla="*/ 112 w 1122"/>
                <a:gd name="T75" fmla="*/ 244 h 2218"/>
                <a:gd name="T76" fmla="*/ 96 w 1122"/>
                <a:gd name="T77" fmla="*/ 246 h 2218"/>
                <a:gd name="T78" fmla="*/ 80 w 1122"/>
                <a:gd name="T79" fmla="*/ 243 h 2218"/>
                <a:gd name="T80" fmla="*/ 65 w 1122"/>
                <a:gd name="T81" fmla="*/ 237 h 2218"/>
                <a:gd name="T82" fmla="*/ 52 w 1122"/>
                <a:gd name="T83" fmla="*/ 227 h 2218"/>
                <a:gd name="T84" fmla="*/ 42 w 1122"/>
                <a:gd name="T85" fmla="*/ 214 h 2218"/>
                <a:gd name="T86" fmla="*/ 36 w 1122"/>
                <a:gd name="T87" fmla="*/ 197 h 2218"/>
                <a:gd name="T88" fmla="*/ 34 w 1122"/>
                <a:gd name="T89" fmla="*/ 180 h 2218"/>
                <a:gd name="T90" fmla="*/ 37 w 1122"/>
                <a:gd name="T91" fmla="*/ 164 h 2218"/>
                <a:gd name="T92" fmla="*/ 43 w 1122"/>
                <a:gd name="T93" fmla="*/ 149 h 2218"/>
                <a:gd name="T94" fmla="*/ 53 w 1122"/>
                <a:gd name="T95" fmla="*/ 136 h 2218"/>
                <a:gd name="T96" fmla="*/ 68 w 1122"/>
                <a:gd name="T97" fmla="*/ 126 h 2218"/>
                <a:gd name="T98" fmla="*/ 83 w 1122"/>
                <a:gd name="T99" fmla="*/ 120 h 2218"/>
                <a:gd name="T100" fmla="*/ 582 w 1122"/>
                <a:gd name="T101" fmla="*/ 1 h 2218"/>
                <a:gd name="T102" fmla="*/ 598 w 1122"/>
                <a:gd name="T103" fmla="*/ 0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2" h="2218">
                  <a:moveTo>
                    <a:pt x="598" y="0"/>
                  </a:moveTo>
                  <a:lnTo>
                    <a:pt x="614" y="2"/>
                  </a:lnTo>
                  <a:lnTo>
                    <a:pt x="631" y="9"/>
                  </a:lnTo>
                  <a:lnTo>
                    <a:pt x="643" y="19"/>
                  </a:lnTo>
                  <a:lnTo>
                    <a:pt x="653" y="32"/>
                  </a:lnTo>
                  <a:lnTo>
                    <a:pt x="659" y="49"/>
                  </a:lnTo>
                  <a:lnTo>
                    <a:pt x="1120" y="1983"/>
                  </a:lnTo>
                  <a:lnTo>
                    <a:pt x="1122" y="2001"/>
                  </a:lnTo>
                  <a:lnTo>
                    <a:pt x="1119" y="2017"/>
                  </a:lnTo>
                  <a:lnTo>
                    <a:pt x="1112" y="2032"/>
                  </a:lnTo>
                  <a:lnTo>
                    <a:pt x="1102" y="2044"/>
                  </a:lnTo>
                  <a:lnTo>
                    <a:pt x="1089" y="2055"/>
                  </a:lnTo>
                  <a:lnTo>
                    <a:pt x="1073" y="2061"/>
                  </a:lnTo>
                  <a:lnTo>
                    <a:pt x="423" y="2216"/>
                  </a:lnTo>
                  <a:lnTo>
                    <a:pt x="416" y="2217"/>
                  </a:lnTo>
                  <a:lnTo>
                    <a:pt x="409" y="2218"/>
                  </a:lnTo>
                  <a:lnTo>
                    <a:pt x="391" y="2216"/>
                  </a:lnTo>
                  <a:lnTo>
                    <a:pt x="375" y="2208"/>
                  </a:lnTo>
                  <a:lnTo>
                    <a:pt x="362" y="2197"/>
                  </a:lnTo>
                  <a:lnTo>
                    <a:pt x="353" y="2184"/>
                  </a:lnTo>
                  <a:lnTo>
                    <a:pt x="347" y="2169"/>
                  </a:lnTo>
                  <a:lnTo>
                    <a:pt x="1" y="723"/>
                  </a:lnTo>
                  <a:lnTo>
                    <a:pt x="0" y="705"/>
                  </a:lnTo>
                  <a:lnTo>
                    <a:pt x="4" y="689"/>
                  </a:lnTo>
                  <a:lnTo>
                    <a:pt x="10" y="674"/>
                  </a:lnTo>
                  <a:lnTo>
                    <a:pt x="20" y="662"/>
                  </a:lnTo>
                  <a:lnTo>
                    <a:pt x="33" y="652"/>
                  </a:lnTo>
                  <a:lnTo>
                    <a:pt x="49" y="645"/>
                  </a:lnTo>
                  <a:lnTo>
                    <a:pt x="67" y="643"/>
                  </a:lnTo>
                  <a:lnTo>
                    <a:pt x="83" y="646"/>
                  </a:lnTo>
                  <a:lnTo>
                    <a:pt x="98" y="654"/>
                  </a:lnTo>
                  <a:lnTo>
                    <a:pt x="110" y="664"/>
                  </a:lnTo>
                  <a:lnTo>
                    <a:pt x="121" y="677"/>
                  </a:lnTo>
                  <a:lnTo>
                    <a:pt x="127" y="693"/>
                  </a:lnTo>
                  <a:lnTo>
                    <a:pt x="457" y="2076"/>
                  </a:lnTo>
                  <a:lnTo>
                    <a:pt x="981" y="1951"/>
                  </a:lnTo>
                  <a:lnTo>
                    <a:pt x="549" y="140"/>
                  </a:lnTo>
                  <a:lnTo>
                    <a:pt x="112" y="244"/>
                  </a:lnTo>
                  <a:lnTo>
                    <a:pt x="96" y="246"/>
                  </a:lnTo>
                  <a:lnTo>
                    <a:pt x="80" y="243"/>
                  </a:lnTo>
                  <a:lnTo>
                    <a:pt x="65" y="237"/>
                  </a:lnTo>
                  <a:lnTo>
                    <a:pt x="52" y="227"/>
                  </a:lnTo>
                  <a:lnTo>
                    <a:pt x="42" y="214"/>
                  </a:lnTo>
                  <a:lnTo>
                    <a:pt x="36" y="197"/>
                  </a:lnTo>
                  <a:lnTo>
                    <a:pt x="34" y="180"/>
                  </a:lnTo>
                  <a:lnTo>
                    <a:pt x="37" y="164"/>
                  </a:lnTo>
                  <a:lnTo>
                    <a:pt x="43" y="149"/>
                  </a:lnTo>
                  <a:lnTo>
                    <a:pt x="53" y="136"/>
                  </a:lnTo>
                  <a:lnTo>
                    <a:pt x="68" y="126"/>
                  </a:lnTo>
                  <a:lnTo>
                    <a:pt x="83" y="120"/>
                  </a:lnTo>
                  <a:lnTo>
                    <a:pt x="582" y="1"/>
                  </a:lnTo>
                  <a:lnTo>
                    <a:pt x="598"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1" name="Freeform 9"/>
            <p:cNvSpPr/>
            <p:nvPr/>
          </p:nvSpPr>
          <p:spPr bwMode="auto">
            <a:xfrm>
              <a:off x="13460413" y="-1182688"/>
              <a:ext cx="68263" cy="68263"/>
            </a:xfrm>
            <a:custGeom>
              <a:avLst/>
              <a:gdLst>
                <a:gd name="T0" fmla="*/ 218 w 435"/>
                <a:gd name="T1" fmla="*/ 0 h 433"/>
                <a:gd name="T2" fmla="*/ 253 w 435"/>
                <a:gd name="T3" fmla="*/ 2 h 433"/>
                <a:gd name="T4" fmla="*/ 286 w 435"/>
                <a:gd name="T5" fmla="*/ 10 h 433"/>
                <a:gd name="T6" fmla="*/ 317 w 435"/>
                <a:gd name="T7" fmla="*/ 23 h 433"/>
                <a:gd name="T8" fmla="*/ 345 w 435"/>
                <a:gd name="T9" fmla="*/ 41 h 433"/>
                <a:gd name="T10" fmla="*/ 371 w 435"/>
                <a:gd name="T11" fmla="*/ 63 h 433"/>
                <a:gd name="T12" fmla="*/ 392 w 435"/>
                <a:gd name="T13" fmla="*/ 88 h 433"/>
                <a:gd name="T14" fmla="*/ 410 w 435"/>
                <a:gd name="T15" fmla="*/ 117 h 433"/>
                <a:gd name="T16" fmla="*/ 424 w 435"/>
                <a:gd name="T17" fmla="*/ 147 h 433"/>
                <a:gd name="T18" fmla="*/ 432 w 435"/>
                <a:gd name="T19" fmla="*/ 181 h 433"/>
                <a:gd name="T20" fmla="*/ 435 w 435"/>
                <a:gd name="T21" fmla="*/ 217 h 433"/>
                <a:gd name="T22" fmla="*/ 432 w 435"/>
                <a:gd name="T23" fmla="*/ 251 h 433"/>
                <a:gd name="T24" fmla="*/ 424 w 435"/>
                <a:gd name="T25" fmla="*/ 285 h 433"/>
                <a:gd name="T26" fmla="*/ 410 w 435"/>
                <a:gd name="T27" fmla="*/ 316 h 433"/>
                <a:gd name="T28" fmla="*/ 392 w 435"/>
                <a:gd name="T29" fmla="*/ 345 h 433"/>
                <a:gd name="T30" fmla="*/ 371 w 435"/>
                <a:gd name="T31" fmla="*/ 370 h 433"/>
                <a:gd name="T32" fmla="*/ 345 w 435"/>
                <a:gd name="T33" fmla="*/ 392 h 433"/>
                <a:gd name="T34" fmla="*/ 317 w 435"/>
                <a:gd name="T35" fmla="*/ 409 h 433"/>
                <a:gd name="T36" fmla="*/ 286 w 435"/>
                <a:gd name="T37" fmla="*/ 422 h 433"/>
                <a:gd name="T38" fmla="*/ 253 w 435"/>
                <a:gd name="T39" fmla="*/ 430 h 433"/>
                <a:gd name="T40" fmla="*/ 218 w 435"/>
                <a:gd name="T41" fmla="*/ 433 h 433"/>
                <a:gd name="T42" fmla="*/ 182 w 435"/>
                <a:gd name="T43" fmla="*/ 430 h 433"/>
                <a:gd name="T44" fmla="*/ 149 w 435"/>
                <a:gd name="T45" fmla="*/ 422 h 433"/>
                <a:gd name="T46" fmla="*/ 118 w 435"/>
                <a:gd name="T47" fmla="*/ 409 h 433"/>
                <a:gd name="T48" fmla="*/ 90 w 435"/>
                <a:gd name="T49" fmla="*/ 392 h 433"/>
                <a:gd name="T50" fmla="*/ 64 w 435"/>
                <a:gd name="T51" fmla="*/ 370 h 433"/>
                <a:gd name="T52" fmla="*/ 43 w 435"/>
                <a:gd name="T53" fmla="*/ 345 h 433"/>
                <a:gd name="T54" fmla="*/ 25 w 435"/>
                <a:gd name="T55" fmla="*/ 316 h 433"/>
                <a:gd name="T56" fmla="*/ 11 w 435"/>
                <a:gd name="T57" fmla="*/ 285 h 433"/>
                <a:gd name="T58" fmla="*/ 3 w 435"/>
                <a:gd name="T59" fmla="*/ 251 h 433"/>
                <a:gd name="T60" fmla="*/ 0 w 435"/>
                <a:gd name="T61" fmla="*/ 217 h 433"/>
                <a:gd name="T62" fmla="*/ 3 w 435"/>
                <a:gd name="T63" fmla="*/ 181 h 433"/>
                <a:gd name="T64" fmla="*/ 11 w 435"/>
                <a:gd name="T65" fmla="*/ 147 h 433"/>
                <a:gd name="T66" fmla="*/ 25 w 435"/>
                <a:gd name="T67" fmla="*/ 117 h 433"/>
                <a:gd name="T68" fmla="*/ 43 w 435"/>
                <a:gd name="T69" fmla="*/ 88 h 433"/>
                <a:gd name="T70" fmla="*/ 64 w 435"/>
                <a:gd name="T71" fmla="*/ 63 h 433"/>
                <a:gd name="T72" fmla="*/ 90 w 435"/>
                <a:gd name="T73" fmla="*/ 41 h 433"/>
                <a:gd name="T74" fmla="*/ 118 w 435"/>
                <a:gd name="T75" fmla="*/ 23 h 433"/>
                <a:gd name="T76" fmla="*/ 149 w 435"/>
                <a:gd name="T77" fmla="*/ 10 h 433"/>
                <a:gd name="T78" fmla="*/ 182 w 435"/>
                <a:gd name="T79" fmla="*/ 2 h 433"/>
                <a:gd name="T80" fmla="*/ 218 w 435"/>
                <a:gd name="T8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5" h="433">
                  <a:moveTo>
                    <a:pt x="218" y="0"/>
                  </a:moveTo>
                  <a:lnTo>
                    <a:pt x="253" y="2"/>
                  </a:lnTo>
                  <a:lnTo>
                    <a:pt x="286" y="10"/>
                  </a:lnTo>
                  <a:lnTo>
                    <a:pt x="317" y="23"/>
                  </a:lnTo>
                  <a:lnTo>
                    <a:pt x="345" y="41"/>
                  </a:lnTo>
                  <a:lnTo>
                    <a:pt x="371" y="63"/>
                  </a:lnTo>
                  <a:lnTo>
                    <a:pt x="392" y="88"/>
                  </a:lnTo>
                  <a:lnTo>
                    <a:pt x="410" y="117"/>
                  </a:lnTo>
                  <a:lnTo>
                    <a:pt x="424" y="147"/>
                  </a:lnTo>
                  <a:lnTo>
                    <a:pt x="432" y="181"/>
                  </a:lnTo>
                  <a:lnTo>
                    <a:pt x="435" y="217"/>
                  </a:lnTo>
                  <a:lnTo>
                    <a:pt x="432" y="251"/>
                  </a:lnTo>
                  <a:lnTo>
                    <a:pt x="424" y="285"/>
                  </a:lnTo>
                  <a:lnTo>
                    <a:pt x="410" y="316"/>
                  </a:lnTo>
                  <a:lnTo>
                    <a:pt x="392" y="345"/>
                  </a:lnTo>
                  <a:lnTo>
                    <a:pt x="371" y="370"/>
                  </a:lnTo>
                  <a:lnTo>
                    <a:pt x="345" y="392"/>
                  </a:lnTo>
                  <a:lnTo>
                    <a:pt x="317" y="409"/>
                  </a:lnTo>
                  <a:lnTo>
                    <a:pt x="286" y="422"/>
                  </a:lnTo>
                  <a:lnTo>
                    <a:pt x="253" y="430"/>
                  </a:lnTo>
                  <a:lnTo>
                    <a:pt x="218" y="433"/>
                  </a:lnTo>
                  <a:lnTo>
                    <a:pt x="182" y="430"/>
                  </a:lnTo>
                  <a:lnTo>
                    <a:pt x="149" y="422"/>
                  </a:lnTo>
                  <a:lnTo>
                    <a:pt x="118" y="409"/>
                  </a:lnTo>
                  <a:lnTo>
                    <a:pt x="90" y="392"/>
                  </a:lnTo>
                  <a:lnTo>
                    <a:pt x="64" y="370"/>
                  </a:lnTo>
                  <a:lnTo>
                    <a:pt x="43" y="345"/>
                  </a:lnTo>
                  <a:lnTo>
                    <a:pt x="25" y="316"/>
                  </a:lnTo>
                  <a:lnTo>
                    <a:pt x="11" y="285"/>
                  </a:lnTo>
                  <a:lnTo>
                    <a:pt x="3" y="251"/>
                  </a:lnTo>
                  <a:lnTo>
                    <a:pt x="0" y="217"/>
                  </a:lnTo>
                  <a:lnTo>
                    <a:pt x="3" y="181"/>
                  </a:lnTo>
                  <a:lnTo>
                    <a:pt x="11" y="147"/>
                  </a:lnTo>
                  <a:lnTo>
                    <a:pt x="25" y="117"/>
                  </a:lnTo>
                  <a:lnTo>
                    <a:pt x="43" y="88"/>
                  </a:lnTo>
                  <a:lnTo>
                    <a:pt x="64" y="63"/>
                  </a:lnTo>
                  <a:lnTo>
                    <a:pt x="90" y="41"/>
                  </a:lnTo>
                  <a:lnTo>
                    <a:pt x="118" y="23"/>
                  </a:lnTo>
                  <a:lnTo>
                    <a:pt x="149" y="10"/>
                  </a:lnTo>
                  <a:lnTo>
                    <a:pt x="182" y="2"/>
                  </a:lnTo>
                  <a:lnTo>
                    <a:pt x="218"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2" name="Freeform 10"/>
            <p:cNvSpPr/>
            <p:nvPr/>
          </p:nvSpPr>
          <p:spPr bwMode="auto">
            <a:xfrm>
              <a:off x="13454063" y="-963613"/>
              <a:ext cx="80963" cy="30163"/>
            </a:xfrm>
            <a:custGeom>
              <a:avLst/>
              <a:gdLst>
                <a:gd name="T0" fmla="*/ 71 w 509"/>
                <a:gd name="T1" fmla="*/ 0 h 192"/>
                <a:gd name="T2" fmla="*/ 438 w 509"/>
                <a:gd name="T3" fmla="*/ 0 h 192"/>
                <a:gd name="T4" fmla="*/ 458 w 509"/>
                <a:gd name="T5" fmla="*/ 3 h 192"/>
                <a:gd name="T6" fmla="*/ 474 w 509"/>
                <a:gd name="T7" fmla="*/ 11 h 192"/>
                <a:gd name="T8" fmla="*/ 488 w 509"/>
                <a:gd name="T9" fmla="*/ 21 h 192"/>
                <a:gd name="T10" fmla="*/ 499 w 509"/>
                <a:gd name="T11" fmla="*/ 35 h 192"/>
                <a:gd name="T12" fmla="*/ 506 w 509"/>
                <a:gd name="T13" fmla="*/ 52 h 192"/>
                <a:gd name="T14" fmla="*/ 509 w 509"/>
                <a:gd name="T15" fmla="*/ 71 h 192"/>
                <a:gd name="T16" fmla="*/ 509 w 509"/>
                <a:gd name="T17" fmla="*/ 121 h 192"/>
                <a:gd name="T18" fmla="*/ 506 w 509"/>
                <a:gd name="T19" fmla="*/ 140 h 192"/>
                <a:gd name="T20" fmla="*/ 499 w 509"/>
                <a:gd name="T21" fmla="*/ 156 h 192"/>
                <a:gd name="T22" fmla="*/ 488 w 509"/>
                <a:gd name="T23" fmla="*/ 170 h 192"/>
                <a:gd name="T24" fmla="*/ 474 w 509"/>
                <a:gd name="T25" fmla="*/ 182 h 192"/>
                <a:gd name="T26" fmla="*/ 458 w 509"/>
                <a:gd name="T27" fmla="*/ 189 h 192"/>
                <a:gd name="T28" fmla="*/ 438 w 509"/>
                <a:gd name="T29" fmla="*/ 192 h 192"/>
                <a:gd name="T30" fmla="*/ 71 w 509"/>
                <a:gd name="T31" fmla="*/ 192 h 192"/>
                <a:gd name="T32" fmla="*/ 52 w 509"/>
                <a:gd name="T33" fmla="*/ 189 h 192"/>
                <a:gd name="T34" fmla="*/ 35 w 509"/>
                <a:gd name="T35" fmla="*/ 182 h 192"/>
                <a:gd name="T36" fmla="*/ 21 w 509"/>
                <a:gd name="T37" fmla="*/ 170 h 192"/>
                <a:gd name="T38" fmla="*/ 10 w 509"/>
                <a:gd name="T39" fmla="*/ 156 h 192"/>
                <a:gd name="T40" fmla="*/ 2 w 509"/>
                <a:gd name="T41" fmla="*/ 140 h 192"/>
                <a:gd name="T42" fmla="*/ 0 w 509"/>
                <a:gd name="T43" fmla="*/ 121 h 192"/>
                <a:gd name="T44" fmla="*/ 0 w 509"/>
                <a:gd name="T45" fmla="*/ 71 h 192"/>
                <a:gd name="T46" fmla="*/ 2 w 509"/>
                <a:gd name="T47" fmla="*/ 52 h 192"/>
                <a:gd name="T48" fmla="*/ 10 w 509"/>
                <a:gd name="T49" fmla="*/ 35 h 192"/>
                <a:gd name="T50" fmla="*/ 21 w 509"/>
                <a:gd name="T51" fmla="*/ 21 h 192"/>
                <a:gd name="T52" fmla="*/ 35 w 509"/>
                <a:gd name="T53" fmla="*/ 11 h 192"/>
                <a:gd name="T54" fmla="*/ 52 w 509"/>
                <a:gd name="T55" fmla="*/ 3 h 192"/>
                <a:gd name="T56" fmla="*/ 71 w 509"/>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9" h="192">
                  <a:moveTo>
                    <a:pt x="71" y="0"/>
                  </a:moveTo>
                  <a:lnTo>
                    <a:pt x="438" y="0"/>
                  </a:lnTo>
                  <a:lnTo>
                    <a:pt x="458" y="3"/>
                  </a:lnTo>
                  <a:lnTo>
                    <a:pt x="474" y="11"/>
                  </a:lnTo>
                  <a:lnTo>
                    <a:pt x="488" y="21"/>
                  </a:lnTo>
                  <a:lnTo>
                    <a:pt x="499" y="35"/>
                  </a:lnTo>
                  <a:lnTo>
                    <a:pt x="506" y="52"/>
                  </a:lnTo>
                  <a:lnTo>
                    <a:pt x="509" y="71"/>
                  </a:lnTo>
                  <a:lnTo>
                    <a:pt x="509" y="121"/>
                  </a:lnTo>
                  <a:lnTo>
                    <a:pt x="506" y="140"/>
                  </a:lnTo>
                  <a:lnTo>
                    <a:pt x="499" y="156"/>
                  </a:lnTo>
                  <a:lnTo>
                    <a:pt x="488" y="170"/>
                  </a:lnTo>
                  <a:lnTo>
                    <a:pt x="474" y="182"/>
                  </a:lnTo>
                  <a:lnTo>
                    <a:pt x="458" y="189"/>
                  </a:lnTo>
                  <a:lnTo>
                    <a:pt x="438" y="192"/>
                  </a:lnTo>
                  <a:lnTo>
                    <a:pt x="71" y="192"/>
                  </a:lnTo>
                  <a:lnTo>
                    <a:pt x="52" y="189"/>
                  </a:lnTo>
                  <a:lnTo>
                    <a:pt x="35" y="182"/>
                  </a:lnTo>
                  <a:lnTo>
                    <a:pt x="21" y="170"/>
                  </a:lnTo>
                  <a:lnTo>
                    <a:pt x="10" y="156"/>
                  </a:lnTo>
                  <a:lnTo>
                    <a:pt x="2" y="140"/>
                  </a:lnTo>
                  <a:lnTo>
                    <a:pt x="0" y="121"/>
                  </a:lnTo>
                  <a:lnTo>
                    <a:pt x="0" y="71"/>
                  </a:lnTo>
                  <a:lnTo>
                    <a:pt x="2" y="52"/>
                  </a:lnTo>
                  <a:lnTo>
                    <a:pt x="10" y="35"/>
                  </a:lnTo>
                  <a:lnTo>
                    <a:pt x="21" y="21"/>
                  </a:lnTo>
                  <a:lnTo>
                    <a:pt x="35" y="11"/>
                  </a:lnTo>
                  <a:lnTo>
                    <a:pt x="52" y="3"/>
                  </a:lnTo>
                  <a:lnTo>
                    <a:pt x="71"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3" name="Freeform 11"/>
            <p:cNvSpPr/>
            <p:nvPr/>
          </p:nvSpPr>
          <p:spPr bwMode="auto">
            <a:xfrm>
              <a:off x="13641388" y="-1274763"/>
              <a:ext cx="68263" cy="68263"/>
            </a:xfrm>
            <a:custGeom>
              <a:avLst/>
              <a:gdLst>
                <a:gd name="T0" fmla="*/ 216 w 433"/>
                <a:gd name="T1" fmla="*/ 0 h 434"/>
                <a:gd name="T2" fmla="*/ 251 w 433"/>
                <a:gd name="T3" fmla="*/ 3 h 434"/>
                <a:gd name="T4" fmla="*/ 285 w 433"/>
                <a:gd name="T5" fmla="*/ 12 h 434"/>
                <a:gd name="T6" fmla="*/ 316 w 433"/>
                <a:gd name="T7" fmla="*/ 25 h 434"/>
                <a:gd name="T8" fmla="*/ 345 w 433"/>
                <a:gd name="T9" fmla="*/ 42 h 434"/>
                <a:gd name="T10" fmla="*/ 369 w 433"/>
                <a:gd name="T11" fmla="*/ 63 h 434"/>
                <a:gd name="T12" fmla="*/ 392 w 433"/>
                <a:gd name="T13" fmla="*/ 89 h 434"/>
                <a:gd name="T14" fmla="*/ 409 w 433"/>
                <a:gd name="T15" fmla="*/ 117 h 434"/>
                <a:gd name="T16" fmla="*/ 422 w 433"/>
                <a:gd name="T17" fmla="*/ 148 h 434"/>
                <a:gd name="T18" fmla="*/ 430 w 433"/>
                <a:gd name="T19" fmla="*/ 182 h 434"/>
                <a:gd name="T20" fmla="*/ 433 w 433"/>
                <a:gd name="T21" fmla="*/ 217 h 434"/>
                <a:gd name="T22" fmla="*/ 430 w 433"/>
                <a:gd name="T23" fmla="*/ 252 h 434"/>
                <a:gd name="T24" fmla="*/ 422 w 433"/>
                <a:gd name="T25" fmla="*/ 285 h 434"/>
                <a:gd name="T26" fmla="*/ 409 w 433"/>
                <a:gd name="T27" fmla="*/ 317 h 434"/>
                <a:gd name="T28" fmla="*/ 392 w 433"/>
                <a:gd name="T29" fmla="*/ 346 h 434"/>
                <a:gd name="T30" fmla="*/ 369 w 433"/>
                <a:gd name="T31" fmla="*/ 370 h 434"/>
                <a:gd name="T32" fmla="*/ 345 w 433"/>
                <a:gd name="T33" fmla="*/ 392 h 434"/>
                <a:gd name="T34" fmla="*/ 316 w 433"/>
                <a:gd name="T35" fmla="*/ 410 h 434"/>
                <a:gd name="T36" fmla="*/ 285 w 433"/>
                <a:gd name="T37" fmla="*/ 423 h 434"/>
                <a:gd name="T38" fmla="*/ 251 w 433"/>
                <a:gd name="T39" fmla="*/ 431 h 434"/>
                <a:gd name="T40" fmla="*/ 216 w 433"/>
                <a:gd name="T41" fmla="*/ 434 h 434"/>
                <a:gd name="T42" fmla="*/ 181 w 433"/>
                <a:gd name="T43" fmla="*/ 431 h 434"/>
                <a:gd name="T44" fmla="*/ 147 w 433"/>
                <a:gd name="T45" fmla="*/ 423 h 434"/>
                <a:gd name="T46" fmla="*/ 117 w 433"/>
                <a:gd name="T47" fmla="*/ 410 h 434"/>
                <a:gd name="T48" fmla="*/ 88 w 433"/>
                <a:gd name="T49" fmla="*/ 392 h 434"/>
                <a:gd name="T50" fmla="*/ 63 w 433"/>
                <a:gd name="T51" fmla="*/ 370 h 434"/>
                <a:gd name="T52" fmla="*/ 41 w 433"/>
                <a:gd name="T53" fmla="*/ 346 h 434"/>
                <a:gd name="T54" fmla="*/ 24 w 433"/>
                <a:gd name="T55" fmla="*/ 317 h 434"/>
                <a:gd name="T56" fmla="*/ 11 w 433"/>
                <a:gd name="T57" fmla="*/ 285 h 434"/>
                <a:gd name="T58" fmla="*/ 3 w 433"/>
                <a:gd name="T59" fmla="*/ 252 h 434"/>
                <a:gd name="T60" fmla="*/ 0 w 433"/>
                <a:gd name="T61" fmla="*/ 217 h 434"/>
                <a:gd name="T62" fmla="*/ 3 w 433"/>
                <a:gd name="T63" fmla="*/ 182 h 434"/>
                <a:gd name="T64" fmla="*/ 11 w 433"/>
                <a:gd name="T65" fmla="*/ 148 h 434"/>
                <a:gd name="T66" fmla="*/ 24 w 433"/>
                <a:gd name="T67" fmla="*/ 117 h 434"/>
                <a:gd name="T68" fmla="*/ 41 w 433"/>
                <a:gd name="T69" fmla="*/ 89 h 434"/>
                <a:gd name="T70" fmla="*/ 63 w 433"/>
                <a:gd name="T71" fmla="*/ 63 h 434"/>
                <a:gd name="T72" fmla="*/ 88 w 433"/>
                <a:gd name="T73" fmla="*/ 42 h 434"/>
                <a:gd name="T74" fmla="*/ 117 w 433"/>
                <a:gd name="T75" fmla="*/ 25 h 434"/>
                <a:gd name="T76" fmla="*/ 147 w 433"/>
                <a:gd name="T77" fmla="*/ 12 h 434"/>
                <a:gd name="T78" fmla="*/ 181 w 433"/>
                <a:gd name="T79" fmla="*/ 3 h 434"/>
                <a:gd name="T80" fmla="*/ 216 w 433"/>
                <a:gd name="T8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3" h="434">
                  <a:moveTo>
                    <a:pt x="216" y="0"/>
                  </a:moveTo>
                  <a:lnTo>
                    <a:pt x="251" y="3"/>
                  </a:lnTo>
                  <a:lnTo>
                    <a:pt x="285" y="12"/>
                  </a:lnTo>
                  <a:lnTo>
                    <a:pt x="316" y="25"/>
                  </a:lnTo>
                  <a:lnTo>
                    <a:pt x="345" y="42"/>
                  </a:lnTo>
                  <a:lnTo>
                    <a:pt x="369" y="63"/>
                  </a:lnTo>
                  <a:lnTo>
                    <a:pt x="392" y="89"/>
                  </a:lnTo>
                  <a:lnTo>
                    <a:pt x="409" y="117"/>
                  </a:lnTo>
                  <a:lnTo>
                    <a:pt x="422" y="148"/>
                  </a:lnTo>
                  <a:lnTo>
                    <a:pt x="430" y="182"/>
                  </a:lnTo>
                  <a:lnTo>
                    <a:pt x="433" y="217"/>
                  </a:lnTo>
                  <a:lnTo>
                    <a:pt x="430" y="252"/>
                  </a:lnTo>
                  <a:lnTo>
                    <a:pt x="422" y="285"/>
                  </a:lnTo>
                  <a:lnTo>
                    <a:pt x="409" y="317"/>
                  </a:lnTo>
                  <a:lnTo>
                    <a:pt x="392" y="346"/>
                  </a:lnTo>
                  <a:lnTo>
                    <a:pt x="369" y="370"/>
                  </a:lnTo>
                  <a:lnTo>
                    <a:pt x="345" y="392"/>
                  </a:lnTo>
                  <a:lnTo>
                    <a:pt x="316" y="410"/>
                  </a:lnTo>
                  <a:lnTo>
                    <a:pt x="285" y="423"/>
                  </a:lnTo>
                  <a:lnTo>
                    <a:pt x="251" y="431"/>
                  </a:lnTo>
                  <a:lnTo>
                    <a:pt x="216" y="434"/>
                  </a:lnTo>
                  <a:lnTo>
                    <a:pt x="181" y="431"/>
                  </a:lnTo>
                  <a:lnTo>
                    <a:pt x="147" y="423"/>
                  </a:lnTo>
                  <a:lnTo>
                    <a:pt x="117" y="410"/>
                  </a:lnTo>
                  <a:lnTo>
                    <a:pt x="88" y="392"/>
                  </a:lnTo>
                  <a:lnTo>
                    <a:pt x="63" y="370"/>
                  </a:lnTo>
                  <a:lnTo>
                    <a:pt x="41" y="346"/>
                  </a:lnTo>
                  <a:lnTo>
                    <a:pt x="24" y="317"/>
                  </a:lnTo>
                  <a:lnTo>
                    <a:pt x="11" y="285"/>
                  </a:lnTo>
                  <a:lnTo>
                    <a:pt x="3" y="252"/>
                  </a:lnTo>
                  <a:lnTo>
                    <a:pt x="0" y="217"/>
                  </a:lnTo>
                  <a:lnTo>
                    <a:pt x="3" y="182"/>
                  </a:lnTo>
                  <a:lnTo>
                    <a:pt x="11" y="148"/>
                  </a:lnTo>
                  <a:lnTo>
                    <a:pt x="24" y="117"/>
                  </a:lnTo>
                  <a:lnTo>
                    <a:pt x="41" y="89"/>
                  </a:lnTo>
                  <a:lnTo>
                    <a:pt x="63" y="63"/>
                  </a:lnTo>
                  <a:lnTo>
                    <a:pt x="88" y="42"/>
                  </a:lnTo>
                  <a:lnTo>
                    <a:pt x="117" y="25"/>
                  </a:lnTo>
                  <a:lnTo>
                    <a:pt x="147" y="12"/>
                  </a:lnTo>
                  <a:lnTo>
                    <a:pt x="181" y="3"/>
                  </a:lnTo>
                  <a:lnTo>
                    <a:pt x="216"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4" name="Freeform 12"/>
            <p:cNvSpPr/>
            <p:nvPr/>
          </p:nvSpPr>
          <p:spPr bwMode="auto">
            <a:xfrm>
              <a:off x="13635038" y="-963613"/>
              <a:ext cx="80963" cy="30163"/>
            </a:xfrm>
            <a:custGeom>
              <a:avLst/>
              <a:gdLst>
                <a:gd name="T0" fmla="*/ 70 w 508"/>
                <a:gd name="T1" fmla="*/ 0 h 192"/>
                <a:gd name="T2" fmla="*/ 438 w 508"/>
                <a:gd name="T3" fmla="*/ 0 h 192"/>
                <a:gd name="T4" fmla="*/ 457 w 508"/>
                <a:gd name="T5" fmla="*/ 3 h 192"/>
                <a:gd name="T6" fmla="*/ 473 w 508"/>
                <a:gd name="T7" fmla="*/ 11 h 192"/>
                <a:gd name="T8" fmla="*/ 488 w 508"/>
                <a:gd name="T9" fmla="*/ 21 h 192"/>
                <a:gd name="T10" fmla="*/ 499 w 508"/>
                <a:gd name="T11" fmla="*/ 35 h 192"/>
                <a:gd name="T12" fmla="*/ 506 w 508"/>
                <a:gd name="T13" fmla="*/ 52 h 192"/>
                <a:gd name="T14" fmla="*/ 508 w 508"/>
                <a:gd name="T15" fmla="*/ 71 h 192"/>
                <a:gd name="T16" fmla="*/ 508 w 508"/>
                <a:gd name="T17" fmla="*/ 121 h 192"/>
                <a:gd name="T18" fmla="*/ 506 w 508"/>
                <a:gd name="T19" fmla="*/ 140 h 192"/>
                <a:gd name="T20" fmla="*/ 499 w 508"/>
                <a:gd name="T21" fmla="*/ 156 h 192"/>
                <a:gd name="T22" fmla="*/ 488 w 508"/>
                <a:gd name="T23" fmla="*/ 170 h 192"/>
                <a:gd name="T24" fmla="*/ 473 w 508"/>
                <a:gd name="T25" fmla="*/ 182 h 192"/>
                <a:gd name="T26" fmla="*/ 457 w 508"/>
                <a:gd name="T27" fmla="*/ 189 h 192"/>
                <a:gd name="T28" fmla="*/ 438 w 508"/>
                <a:gd name="T29" fmla="*/ 192 h 192"/>
                <a:gd name="T30" fmla="*/ 70 w 508"/>
                <a:gd name="T31" fmla="*/ 192 h 192"/>
                <a:gd name="T32" fmla="*/ 52 w 508"/>
                <a:gd name="T33" fmla="*/ 189 h 192"/>
                <a:gd name="T34" fmla="*/ 34 w 508"/>
                <a:gd name="T35" fmla="*/ 182 h 192"/>
                <a:gd name="T36" fmla="*/ 20 w 508"/>
                <a:gd name="T37" fmla="*/ 170 h 192"/>
                <a:gd name="T38" fmla="*/ 9 w 508"/>
                <a:gd name="T39" fmla="*/ 156 h 192"/>
                <a:gd name="T40" fmla="*/ 2 w 508"/>
                <a:gd name="T41" fmla="*/ 140 h 192"/>
                <a:gd name="T42" fmla="*/ 0 w 508"/>
                <a:gd name="T43" fmla="*/ 121 h 192"/>
                <a:gd name="T44" fmla="*/ 0 w 508"/>
                <a:gd name="T45" fmla="*/ 71 h 192"/>
                <a:gd name="T46" fmla="*/ 2 w 508"/>
                <a:gd name="T47" fmla="*/ 52 h 192"/>
                <a:gd name="T48" fmla="*/ 9 w 508"/>
                <a:gd name="T49" fmla="*/ 35 h 192"/>
                <a:gd name="T50" fmla="*/ 20 w 508"/>
                <a:gd name="T51" fmla="*/ 21 h 192"/>
                <a:gd name="T52" fmla="*/ 34 w 508"/>
                <a:gd name="T53" fmla="*/ 11 h 192"/>
                <a:gd name="T54" fmla="*/ 52 w 508"/>
                <a:gd name="T55" fmla="*/ 3 h 192"/>
                <a:gd name="T56" fmla="*/ 70 w 508"/>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192">
                  <a:moveTo>
                    <a:pt x="70" y="0"/>
                  </a:moveTo>
                  <a:lnTo>
                    <a:pt x="438" y="0"/>
                  </a:lnTo>
                  <a:lnTo>
                    <a:pt x="457" y="3"/>
                  </a:lnTo>
                  <a:lnTo>
                    <a:pt x="473" y="11"/>
                  </a:lnTo>
                  <a:lnTo>
                    <a:pt x="488" y="21"/>
                  </a:lnTo>
                  <a:lnTo>
                    <a:pt x="499" y="35"/>
                  </a:lnTo>
                  <a:lnTo>
                    <a:pt x="506" y="52"/>
                  </a:lnTo>
                  <a:lnTo>
                    <a:pt x="508" y="71"/>
                  </a:lnTo>
                  <a:lnTo>
                    <a:pt x="508" y="121"/>
                  </a:lnTo>
                  <a:lnTo>
                    <a:pt x="506" y="140"/>
                  </a:lnTo>
                  <a:lnTo>
                    <a:pt x="499" y="156"/>
                  </a:lnTo>
                  <a:lnTo>
                    <a:pt x="488" y="170"/>
                  </a:lnTo>
                  <a:lnTo>
                    <a:pt x="473" y="182"/>
                  </a:lnTo>
                  <a:lnTo>
                    <a:pt x="457" y="189"/>
                  </a:lnTo>
                  <a:lnTo>
                    <a:pt x="438" y="192"/>
                  </a:lnTo>
                  <a:lnTo>
                    <a:pt x="70" y="192"/>
                  </a:lnTo>
                  <a:lnTo>
                    <a:pt x="52" y="189"/>
                  </a:lnTo>
                  <a:lnTo>
                    <a:pt x="34" y="182"/>
                  </a:lnTo>
                  <a:lnTo>
                    <a:pt x="20" y="170"/>
                  </a:lnTo>
                  <a:lnTo>
                    <a:pt x="9" y="156"/>
                  </a:lnTo>
                  <a:lnTo>
                    <a:pt x="2" y="140"/>
                  </a:lnTo>
                  <a:lnTo>
                    <a:pt x="0" y="121"/>
                  </a:lnTo>
                  <a:lnTo>
                    <a:pt x="0" y="71"/>
                  </a:lnTo>
                  <a:lnTo>
                    <a:pt x="2" y="52"/>
                  </a:lnTo>
                  <a:lnTo>
                    <a:pt x="9" y="35"/>
                  </a:lnTo>
                  <a:lnTo>
                    <a:pt x="20" y="21"/>
                  </a:lnTo>
                  <a:lnTo>
                    <a:pt x="34" y="11"/>
                  </a:lnTo>
                  <a:lnTo>
                    <a:pt x="52" y="3"/>
                  </a:lnTo>
                  <a:lnTo>
                    <a:pt x="70"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5" name="Freeform 13"/>
            <p:cNvSpPr/>
            <p:nvPr/>
          </p:nvSpPr>
          <p:spPr bwMode="auto">
            <a:xfrm>
              <a:off x="13796963" y="-1182688"/>
              <a:ext cx="44450" cy="44450"/>
            </a:xfrm>
            <a:custGeom>
              <a:avLst/>
              <a:gdLst>
                <a:gd name="T0" fmla="*/ 140 w 282"/>
                <a:gd name="T1" fmla="*/ 0 h 281"/>
                <a:gd name="T2" fmla="*/ 169 w 282"/>
                <a:gd name="T3" fmla="*/ 2 h 281"/>
                <a:gd name="T4" fmla="*/ 195 w 282"/>
                <a:gd name="T5" fmla="*/ 10 h 281"/>
                <a:gd name="T6" fmla="*/ 220 w 282"/>
                <a:gd name="T7" fmla="*/ 23 h 281"/>
                <a:gd name="T8" fmla="*/ 240 w 282"/>
                <a:gd name="T9" fmla="*/ 40 h 281"/>
                <a:gd name="T10" fmla="*/ 258 w 282"/>
                <a:gd name="T11" fmla="*/ 62 h 281"/>
                <a:gd name="T12" fmla="*/ 271 w 282"/>
                <a:gd name="T13" fmla="*/ 85 h 281"/>
                <a:gd name="T14" fmla="*/ 279 w 282"/>
                <a:gd name="T15" fmla="*/ 112 h 281"/>
                <a:gd name="T16" fmla="*/ 282 w 282"/>
                <a:gd name="T17" fmla="*/ 140 h 281"/>
                <a:gd name="T18" fmla="*/ 279 w 282"/>
                <a:gd name="T19" fmla="*/ 169 h 281"/>
                <a:gd name="T20" fmla="*/ 271 w 282"/>
                <a:gd name="T21" fmla="*/ 195 h 281"/>
                <a:gd name="T22" fmla="*/ 258 w 282"/>
                <a:gd name="T23" fmla="*/ 219 h 281"/>
                <a:gd name="T24" fmla="*/ 240 w 282"/>
                <a:gd name="T25" fmla="*/ 240 h 281"/>
                <a:gd name="T26" fmla="*/ 220 w 282"/>
                <a:gd name="T27" fmla="*/ 257 h 281"/>
                <a:gd name="T28" fmla="*/ 195 w 282"/>
                <a:gd name="T29" fmla="*/ 271 h 281"/>
                <a:gd name="T30" fmla="*/ 169 w 282"/>
                <a:gd name="T31" fmla="*/ 279 h 281"/>
                <a:gd name="T32" fmla="*/ 140 w 282"/>
                <a:gd name="T33" fmla="*/ 281 h 281"/>
                <a:gd name="T34" fmla="*/ 112 w 282"/>
                <a:gd name="T35" fmla="*/ 279 h 281"/>
                <a:gd name="T36" fmla="*/ 86 w 282"/>
                <a:gd name="T37" fmla="*/ 271 h 281"/>
                <a:gd name="T38" fmla="*/ 62 w 282"/>
                <a:gd name="T39" fmla="*/ 257 h 281"/>
                <a:gd name="T40" fmla="*/ 41 w 282"/>
                <a:gd name="T41" fmla="*/ 240 h 281"/>
                <a:gd name="T42" fmla="*/ 24 w 282"/>
                <a:gd name="T43" fmla="*/ 219 h 281"/>
                <a:gd name="T44" fmla="*/ 11 w 282"/>
                <a:gd name="T45" fmla="*/ 195 h 281"/>
                <a:gd name="T46" fmla="*/ 3 w 282"/>
                <a:gd name="T47" fmla="*/ 169 h 281"/>
                <a:gd name="T48" fmla="*/ 0 w 282"/>
                <a:gd name="T49" fmla="*/ 140 h 281"/>
                <a:gd name="T50" fmla="*/ 3 w 282"/>
                <a:gd name="T51" fmla="*/ 112 h 281"/>
                <a:gd name="T52" fmla="*/ 11 w 282"/>
                <a:gd name="T53" fmla="*/ 85 h 281"/>
                <a:gd name="T54" fmla="*/ 24 w 282"/>
                <a:gd name="T55" fmla="*/ 62 h 281"/>
                <a:gd name="T56" fmla="*/ 41 w 282"/>
                <a:gd name="T57" fmla="*/ 40 h 281"/>
                <a:gd name="T58" fmla="*/ 62 w 282"/>
                <a:gd name="T59" fmla="*/ 23 h 281"/>
                <a:gd name="T60" fmla="*/ 86 w 282"/>
                <a:gd name="T61" fmla="*/ 10 h 281"/>
                <a:gd name="T62" fmla="*/ 112 w 282"/>
                <a:gd name="T63" fmla="*/ 2 h 281"/>
                <a:gd name="T64" fmla="*/ 140 w 282"/>
                <a:gd name="T6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281">
                  <a:moveTo>
                    <a:pt x="140" y="0"/>
                  </a:moveTo>
                  <a:lnTo>
                    <a:pt x="169" y="2"/>
                  </a:lnTo>
                  <a:lnTo>
                    <a:pt x="195" y="10"/>
                  </a:lnTo>
                  <a:lnTo>
                    <a:pt x="220" y="23"/>
                  </a:lnTo>
                  <a:lnTo>
                    <a:pt x="240" y="40"/>
                  </a:lnTo>
                  <a:lnTo>
                    <a:pt x="258" y="62"/>
                  </a:lnTo>
                  <a:lnTo>
                    <a:pt x="271" y="85"/>
                  </a:lnTo>
                  <a:lnTo>
                    <a:pt x="279" y="112"/>
                  </a:lnTo>
                  <a:lnTo>
                    <a:pt x="282" y="140"/>
                  </a:lnTo>
                  <a:lnTo>
                    <a:pt x="279" y="169"/>
                  </a:lnTo>
                  <a:lnTo>
                    <a:pt x="271" y="195"/>
                  </a:lnTo>
                  <a:lnTo>
                    <a:pt x="258" y="219"/>
                  </a:lnTo>
                  <a:lnTo>
                    <a:pt x="240" y="240"/>
                  </a:lnTo>
                  <a:lnTo>
                    <a:pt x="220" y="257"/>
                  </a:lnTo>
                  <a:lnTo>
                    <a:pt x="195" y="271"/>
                  </a:lnTo>
                  <a:lnTo>
                    <a:pt x="169" y="279"/>
                  </a:lnTo>
                  <a:lnTo>
                    <a:pt x="140" y="281"/>
                  </a:lnTo>
                  <a:lnTo>
                    <a:pt x="112" y="279"/>
                  </a:lnTo>
                  <a:lnTo>
                    <a:pt x="86" y="271"/>
                  </a:lnTo>
                  <a:lnTo>
                    <a:pt x="62" y="257"/>
                  </a:lnTo>
                  <a:lnTo>
                    <a:pt x="41" y="240"/>
                  </a:lnTo>
                  <a:lnTo>
                    <a:pt x="24" y="219"/>
                  </a:lnTo>
                  <a:lnTo>
                    <a:pt x="11" y="195"/>
                  </a:lnTo>
                  <a:lnTo>
                    <a:pt x="3" y="169"/>
                  </a:lnTo>
                  <a:lnTo>
                    <a:pt x="0" y="140"/>
                  </a:lnTo>
                  <a:lnTo>
                    <a:pt x="3" y="112"/>
                  </a:lnTo>
                  <a:lnTo>
                    <a:pt x="11" y="85"/>
                  </a:lnTo>
                  <a:lnTo>
                    <a:pt x="24" y="62"/>
                  </a:lnTo>
                  <a:lnTo>
                    <a:pt x="41" y="40"/>
                  </a:lnTo>
                  <a:lnTo>
                    <a:pt x="62" y="23"/>
                  </a:lnTo>
                  <a:lnTo>
                    <a:pt x="86" y="10"/>
                  </a:lnTo>
                  <a:lnTo>
                    <a:pt x="112" y="2"/>
                  </a:lnTo>
                  <a:lnTo>
                    <a:pt x="140"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6" name="Freeform 14"/>
            <p:cNvSpPr/>
            <p:nvPr/>
          </p:nvSpPr>
          <p:spPr bwMode="auto">
            <a:xfrm>
              <a:off x="13839825" y="-968375"/>
              <a:ext cx="61913" cy="39688"/>
            </a:xfrm>
            <a:custGeom>
              <a:avLst/>
              <a:gdLst>
                <a:gd name="T0" fmla="*/ 312 w 392"/>
                <a:gd name="T1" fmla="*/ 0 h 246"/>
                <a:gd name="T2" fmla="*/ 331 w 392"/>
                <a:gd name="T3" fmla="*/ 3 h 246"/>
                <a:gd name="T4" fmla="*/ 347 w 392"/>
                <a:gd name="T5" fmla="*/ 10 h 246"/>
                <a:gd name="T6" fmla="*/ 360 w 392"/>
                <a:gd name="T7" fmla="*/ 21 h 246"/>
                <a:gd name="T8" fmla="*/ 371 w 392"/>
                <a:gd name="T9" fmla="*/ 36 h 246"/>
                <a:gd name="T10" fmla="*/ 379 w 392"/>
                <a:gd name="T11" fmla="*/ 54 h 246"/>
                <a:gd name="T12" fmla="*/ 390 w 392"/>
                <a:gd name="T13" fmla="*/ 103 h 246"/>
                <a:gd name="T14" fmla="*/ 392 w 392"/>
                <a:gd name="T15" fmla="*/ 121 h 246"/>
                <a:gd name="T16" fmla="*/ 389 w 392"/>
                <a:gd name="T17" fmla="*/ 139 h 246"/>
                <a:gd name="T18" fmla="*/ 382 w 392"/>
                <a:gd name="T19" fmla="*/ 156 h 246"/>
                <a:gd name="T20" fmla="*/ 369 w 392"/>
                <a:gd name="T21" fmla="*/ 170 h 246"/>
                <a:gd name="T22" fmla="*/ 355 w 392"/>
                <a:gd name="T23" fmla="*/ 180 h 246"/>
                <a:gd name="T24" fmla="*/ 338 w 392"/>
                <a:gd name="T25" fmla="*/ 187 h 246"/>
                <a:gd name="T26" fmla="*/ 98 w 392"/>
                <a:gd name="T27" fmla="*/ 244 h 246"/>
                <a:gd name="T28" fmla="*/ 78 w 392"/>
                <a:gd name="T29" fmla="*/ 246 h 246"/>
                <a:gd name="T30" fmla="*/ 61 w 392"/>
                <a:gd name="T31" fmla="*/ 243 h 246"/>
                <a:gd name="T32" fmla="*/ 45 w 392"/>
                <a:gd name="T33" fmla="*/ 236 h 246"/>
                <a:gd name="T34" fmla="*/ 30 w 392"/>
                <a:gd name="T35" fmla="*/ 225 h 246"/>
                <a:gd name="T36" fmla="*/ 19 w 392"/>
                <a:gd name="T37" fmla="*/ 210 h 246"/>
                <a:gd name="T38" fmla="*/ 13 w 392"/>
                <a:gd name="T39" fmla="*/ 192 h 246"/>
                <a:gd name="T40" fmla="*/ 1 w 392"/>
                <a:gd name="T41" fmla="*/ 144 h 246"/>
                <a:gd name="T42" fmla="*/ 0 w 392"/>
                <a:gd name="T43" fmla="*/ 125 h 246"/>
                <a:gd name="T44" fmla="*/ 2 w 392"/>
                <a:gd name="T45" fmla="*/ 107 h 246"/>
                <a:gd name="T46" fmla="*/ 10 w 392"/>
                <a:gd name="T47" fmla="*/ 91 h 246"/>
                <a:gd name="T48" fmla="*/ 21 w 392"/>
                <a:gd name="T49" fmla="*/ 76 h 246"/>
                <a:gd name="T50" fmla="*/ 35 w 392"/>
                <a:gd name="T51" fmla="*/ 66 h 246"/>
                <a:gd name="T52" fmla="*/ 53 w 392"/>
                <a:gd name="T53" fmla="*/ 59 h 246"/>
                <a:gd name="T54" fmla="*/ 293 w 392"/>
                <a:gd name="T55" fmla="*/ 2 h 246"/>
                <a:gd name="T56" fmla="*/ 312 w 392"/>
                <a:gd name="T5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246">
                  <a:moveTo>
                    <a:pt x="312" y="0"/>
                  </a:moveTo>
                  <a:lnTo>
                    <a:pt x="331" y="3"/>
                  </a:lnTo>
                  <a:lnTo>
                    <a:pt x="347" y="10"/>
                  </a:lnTo>
                  <a:lnTo>
                    <a:pt x="360" y="21"/>
                  </a:lnTo>
                  <a:lnTo>
                    <a:pt x="371" y="36"/>
                  </a:lnTo>
                  <a:lnTo>
                    <a:pt x="379" y="54"/>
                  </a:lnTo>
                  <a:lnTo>
                    <a:pt x="390" y="103"/>
                  </a:lnTo>
                  <a:lnTo>
                    <a:pt x="392" y="121"/>
                  </a:lnTo>
                  <a:lnTo>
                    <a:pt x="389" y="139"/>
                  </a:lnTo>
                  <a:lnTo>
                    <a:pt x="382" y="156"/>
                  </a:lnTo>
                  <a:lnTo>
                    <a:pt x="369" y="170"/>
                  </a:lnTo>
                  <a:lnTo>
                    <a:pt x="355" y="180"/>
                  </a:lnTo>
                  <a:lnTo>
                    <a:pt x="338" y="187"/>
                  </a:lnTo>
                  <a:lnTo>
                    <a:pt x="98" y="244"/>
                  </a:lnTo>
                  <a:lnTo>
                    <a:pt x="78" y="246"/>
                  </a:lnTo>
                  <a:lnTo>
                    <a:pt x="61" y="243"/>
                  </a:lnTo>
                  <a:lnTo>
                    <a:pt x="45" y="236"/>
                  </a:lnTo>
                  <a:lnTo>
                    <a:pt x="30" y="225"/>
                  </a:lnTo>
                  <a:lnTo>
                    <a:pt x="19" y="210"/>
                  </a:lnTo>
                  <a:lnTo>
                    <a:pt x="13" y="192"/>
                  </a:lnTo>
                  <a:lnTo>
                    <a:pt x="1" y="144"/>
                  </a:lnTo>
                  <a:lnTo>
                    <a:pt x="0" y="125"/>
                  </a:lnTo>
                  <a:lnTo>
                    <a:pt x="2" y="107"/>
                  </a:lnTo>
                  <a:lnTo>
                    <a:pt x="10" y="91"/>
                  </a:lnTo>
                  <a:lnTo>
                    <a:pt x="21" y="76"/>
                  </a:lnTo>
                  <a:lnTo>
                    <a:pt x="35" y="66"/>
                  </a:lnTo>
                  <a:lnTo>
                    <a:pt x="53" y="59"/>
                  </a:lnTo>
                  <a:lnTo>
                    <a:pt x="293" y="2"/>
                  </a:lnTo>
                  <a:lnTo>
                    <a:pt x="312"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7" name="Freeform 15"/>
            <p:cNvSpPr/>
            <p:nvPr/>
          </p:nvSpPr>
          <p:spPr bwMode="auto">
            <a:xfrm>
              <a:off x="13442950" y="-1238250"/>
              <a:ext cx="101600" cy="41275"/>
            </a:xfrm>
            <a:custGeom>
              <a:avLst/>
              <a:gdLst>
                <a:gd name="T0" fmla="*/ 64 w 637"/>
                <a:gd name="T1" fmla="*/ 0 h 256"/>
                <a:gd name="T2" fmla="*/ 82 w 637"/>
                <a:gd name="T3" fmla="*/ 3 h 256"/>
                <a:gd name="T4" fmla="*/ 97 w 637"/>
                <a:gd name="T5" fmla="*/ 10 h 256"/>
                <a:gd name="T6" fmla="*/ 109 w 637"/>
                <a:gd name="T7" fmla="*/ 20 h 256"/>
                <a:gd name="T8" fmla="*/ 119 w 637"/>
                <a:gd name="T9" fmla="*/ 32 h 256"/>
                <a:gd name="T10" fmla="*/ 127 w 637"/>
                <a:gd name="T11" fmla="*/ 47 h 256"/>
                <a:gd name="T12" fmla="*/ 129 w 637"/>
                <a:gd name="T13" fmla="*/ 65 h 256"/>
                <a:gd name="T14" fmla="*/ 129 w 637"/>
                <a:gd name="T15" fmla="*/ 129 h 256"/>
                <a:gd name="T16" fmla="*/ 508 w 637"/>
                <a:gd name="T17" fmla="*/ 129 h 256"/>
                <a:gd name="T18" fmla="*/ 508 w 637"/>
                <a:gd name="T19" fmla="*/ 65 h 256"/>
                <a:gd name="T20" fmla="*/ 511 w 637"/>
                <a:gd name="T21" fmla="*/ 47 h 256"/>
                <a:gd name="T22" fmla="*/ 518 w 637"/>
                <a:gd name="T23" fmla="*/ 32 h 256"/>
                <a:gd name="T24" fmla="*/ 528 w 637"/>
                <a:gd name="T25" fmla="*/ 20 h 256"/>
                <a:gd name="T26" fmla="*/ 541 w 637"/>
                <a:gd name="T27" fmla="*/ 10 h 256"/>
                <a:gd name="T28" fmla="*/ 556 w 637"/>
                <a:gd name="T29" fmla="*/ 3 h 256"/>
                <a:gd name="T30" fmla="*/ 573 w 637"/>
                <a:gd name="T31" fmla="*/ 0 h 256"/>
                <a:gd name="T32" fmla="*/ 590 w 637"/>
                <a:gd name="T33" fmla="*/ 3 h 256"/>
                <a:gd name="T34" fmla="*/ 605 w 637"/>
                <a:gd name="T35" fmla="*/ 10 h 256"/>
                <a:gd name="T36" fmla="*/ 618 w 637"/>
                <a:gd name="T37" fmla="*/ 20 h 256"/>
                <a:gd name="T38" fmla="*/ 629 w 637"/>
                <a:gd name="T39" fmla="*/ 32 h 256"/>
                <a:gd name="T40" fmla="*/ 635 w 637"/>
                <a:gd name="T41" fmla="*/ 47 h 256"/>
                <a:gd name="T42" fmla="*/ 637 w 637"/>
                <a:gd name="T43" fmla="*/ 65 h 256"/>
                <a:gd name="T44" fmla="*/ 637 w 637"/>
                <a:gd name="T45" fmla="*/ 193 h 256"/>
                <a:gd name="T46" fmla="*/ 635 w 637"/>
                <a:gd name="T47" fmla="*/ 209 h 256"/>
                <a:gd name="T48" fmla="*/ 629 w 637"/>
                <a:gd name="T49" fmla="*/ 224 h 256"/>
                <a:gd name="T50" fmla="*/ 618 w 637"/>
                <a:gd name="T51" fmla="*/ 238 h 256"/>
                <a:gd name="T52" fmla="*/ 605 w 637"/>
                <a:gd name="T53" fmla="*/ 248 h 256"/>
                <a:gd name="T54" fmla="*/ 590 w 637"/>
                <a:gd name="T55" fmla="*/ 254 h 256"/>
                <a:gd name="T56" fmla="*/ 573 w 637"/>
                <a:gd name="T57" fmla="*/ 256 h 256"/>
                <a:gd name="T58" fmla="*/ 64 w 637"/>
                <a:gd name="T59" fmla="*/ 256 h 256"/>
                <a:gd name="T60" fmla="*/ 47 w 637"/>
                <a:gd name="T61" fmla="*/ 254 h 256"/>
                <a:gd name="T62" fmla="*/ 32 w 637"/>
                <a:gd name="T63" fmla="*/ 248 h 256"/>
                <a:gd name="T64" fmla="*/ 20 w 637"/>
                <a:gd name="T65" fmla="*/ 238 h 256"/>
                <a:gd name="T66" fmla="*/ 9 w 637"/>
                <a:gd name="T67" fmla="*/ 224 h 256"/>
                <a:gd name="T68" fmla="*/ 2 w 637"/>
                <a:gd name="T69" fmla="*/ 209 h 256"/>
                <a:gd name="T70" fmla="*/ 0 w 637"/>
                <a:gd name="T71" fmla="*/ 193 h 256"/>
                <a:gd name="T72" fmla="*/ 0 w 637"/>
                <a:gd name="T73" fmla="*/ 65 h 256"/>
                <a:gd name="T74" fmla="*/ 2 w 637"/>
                <a:gd name="T75" fmla="*/ 47 h 256"/>
                <a:gd name="T76" fmla="*/ 9 w 637"/>
                <a:gd name="T77" fmla="*/ 32 h 256"/>
                <a:gd name="T78" fmla="*/ 20 w 637"/>
                <a:gd name="T79" fmla="*/ 20 h 256"/>
                <a:gd name="T80" fmla="*/ 32 w 637"/>
                <a:gd name="T81" fmla="*/ 10 h 256"/>
                <a:gd name="T82" fmla="*/ 47 w 637"/>
                <a:gd name="T83" fmla="*/ 3 h 256"/>
                <a:gd name="T84" fmla="*/ 64 w 637"/>
                <a:gd name="T8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7" h="256">
                  <a:moveTo>
                    <a:pt x="64" y="0"/>
                  </a:moveTo>
                  <a:lnTo>
                    <a:pt x="82" y="3"/>
                  </a:lnTo>
                  <a:lnTo>
                    <a:pt x="97" y="10"/>
                  </a:lnTo>
                  <a:lnTo>
                    <a:pt x="109" y="20"/>
                  </a:lnTo>
                  <a:lnTo>
                    <a:pt x="119" y="32"/>
                  </a:lnTo>
                  <a:lnTo>
                    <a:pt x="127" y="47"/>
                  </a:lnTo>
                  <a:lnTo>
                    <a:pt x="129" y="65"/>
                  </a:lnTo>
                  <a:lnTo>
                    <a:pt x="129" y="129"/>
                  </a:lnTo>
                  <a:lnTo>
                    <a:pt x="508" y="129"/>
                  </a:lnTo>
                  <a:lnTo>
                    <a:pt x="508" y="65"/>
                  </a:lnTo>
                  <a:lnTo>
                    <a:pt x="511" y="47"/>
                  </a:lnTo>
                  <a:lnTo>
                    <a:pt x="518" y="32"/>
                  </a:lnTo>
                  <a:lnTo>
                    <a:pt x="528" y="20"/>
                  </a:lnTo>
                  <a:lnTo>
                    <a:pt x="541" y="10"/>
                  </a:lnTo>
                  <a:lnTo>
                    <a:pt x="556" y="3"/>
                  </a:lnTo>
                  <a:lnTo>
                    <a:pt x="573" y="0"/>
                  </a:lnTo>
                  <a:lnTo>
                    <a:pt x="590" y="3"/>
                  </a:lnTo>
                  <a:lnTo>
                    <a:pt x="605" y="10"/>
                  </a:lnTo>
                  <a:lnTo>
                    <a:pt x="618" y="20"/>
                  </a:lnTo>
                  <a:lnTo>
                    <a:pt x="629" y="32"/>
                  </a:lnTo>
                  <a:lnTo>
                    <a:pt x="635" y="47"/>
                  </a:lnTo>
                  <a:lnTo>
                    <a:pt x="637" y="65"/>
                  </a:lnTo>
                  <a:lnTo>
                    <a:pt x="637" y="193"/>
                  </a:lnTo>
                  <a:lnTo>
                    <a:pt x="635" y="209"/>
                  </a:lnTo>
                  <a:lnTo>
                    <a:pt x="629" y="224"/>
                  </a:lnTo>
                  <a:lnTo>
                    <a:pt x="618" y="238"/>
                  </a:lnTo>
                  <a:lnTo>
                    <a:pt x="605" y="248"/>
                  </a:lnTo>
                  <a:lnTo>
                    <a:pt x="590" y="254"/>
                  </a:lnTo>
                  <a:lnTo>
                    <a:pt x="573" y="256"/>
                  </a:lnTo>
                  <a:lnTo>
                    <a:pt x="64" y="256"/>
                  </a:lnTo>
                  <a:lnTo>
                    <a:pt x="47" y="254"/>
                  </a:lnTo>
                  <a:lnTo>
                    <a:pt x="32" y="248"/>
                  </a:lnTo>
                  <a:lnTo>
                    <a:pt x="20" y="238"/>
                  </a:lnTo>
                  <a:lnTo>
                    <a:pt x="9" y="224"/>
                  </a:lnTo>
                  <a:lnTo>
                    <a:pt x="2" y="209"/>
                  </a:lnTo>
                  <a:lnTo>
                    <a:pt x="0" y="193"/>
                  </a:lnTo>
                  <a:lnTo>
                    <a:pt x="0" y="65"/>
                  </a:lnTo>
                  <a:lnTo>
                    <a:pt x="2" y="47"/>
                  </a:lnTo>
                  <a:lnTo>
                    <a:pt x="9" y="32"/>
                  </a:lnTo>
                  <a:lnTo>
                    <a:pt x="20" y="20"/>
                  </a:lnTo>
                  <a:lnTo>
                    <a:pt x="32" y="10"/>
                  </a:lnTo>
                  <a:lnTo>
                    <a:pt x="47" y="3"/>
                  </a:lnTo>
                  <a:lnTo>
                    <a:pt x="64"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28" name="Freeform 16"/>
            <p:cNvSpPr/>
            <p:nvPr/>
          </p:nvSpPr>
          <p:spPr bwMode="auto">
            <a:xfrm>
              <a:off x="13625513" y="-1338263"/>
              <a:ext cx="101600" cy="41275"/>
            </a:xfrm>
            <a:custGeom>
              <a:avLst/>
              <a:gdLst>
                <a:gd name="T0" fmla="*/ 64 w 636"/>
                <a:gd name="T1" fmla="*/ 0 h 257"/>
                <a:gd name="T2" fmla="*/ 81 w 636"/>
                <a:gd name="T3" fmla="*/ 2 h 257"/>
                <a:gd name="T4" fmla="*/ 96 w 636"/>
                <a:gd name="T5" fmla="*/ 9 h 257"/>
                <a:gd name="T6" fmla="*/ 109 w 636"/>
                <a:gd name="T7" fmla="*/ 20 h 257"/>
                <a:gd name="T8" fmla="*/ 119 w 636"/>
                <a:gd name="T9" fmla="*/ 32 h 257"/>
                <a:gd name="T10" fmla="*/ 126 w 636"/>
                <a:gd name="T11" fmla="*/ 47 h 257"/>
                <a:gd name="T12" fmla="*/ 128 w 636"/>
                <a:gd name="T13" fmla="*/ 64 h 257"/>
                <a:gd name="T14" fmla="*/ 128 w 636"/>
                <a:gd name="T15" fmla="*/ 129 h 257"/>
                <a:gd name="T16" fmla="*/ 508 w 636"/>
                <a:gd name="T17" fmla="*/ 129 h 257"/>
                <a:gd name="T18" fmla="*/ 508 w 636"/>
                <a:gd name="T19" fmla="*/ 64 h 257"/>
                <a:gd name="T20" fmla="*/ 511 w 636"/>
                <a:gd name="T21" fmla="*/ 47 h 257"/>
                <a:gd name="T22" fmla="*/ 517 w 636"/>
                <a:gd name="T23" fmla="*/ 32 h 257"/>
                <a:gd name="T24" fmla="*/ 527 w 636"/>
                <a:gd name="T25" fmla="*/ 20 h 257"/>
                <a:gd name="T26" fmla="*/ 540 w 636"/>
                <a:gd name="T27" fmla="*/ 9 h 257"/>
                <a:gd name="T28" fmla="*/ 556 w 636"/>
                <a:gd name="T29" fmla="*/ 2 h 257"/>
                <a:gd name="T30" fmla="*/ 572 w 636"/>
                <a:gd name="T31" fmla="*/ 0 h 257"/>
                <a:gd name="T32" fmla="*/ 589 w 636"/>
                <a:gd name="T33" fmla="*/ 2 h 257"/>
                <a:gd name="T34" fmla="*/ 605 w 636"/>
                <a:gd name="T35" fmla="*/ 9 h 257"/>
                <a:gd name="T36" fmla="*/ 618 w 636"/>
                <a:gd name="T37" fmla="*/ 20 h 257"/>
                <a:gd name="T38" fmla="*/ 628 w 636"/>
                <a:gd name="T39" fmla="*/ 32 h 257"/>
                <a:gd name="T40" fmla="*/ 634 w 636"/>
                <a:gd name="T41" fmla="*/ 47 h 257"/>
                <a:gd name="T42" fmla="*/ 636 w 636"/>
                <a:gd name="T43" fmla="*/ 64 h 257"/>
                <a:gd name="T44" fmla="*/ 636 w 636"/>
                <a:gd name="T45" fmla="*/ 193 h 257"/>
                <a:gd name="T46" fmla="*/ 634 w 636"/>
                <a:gd name="T47" fmla="*/ 209 h 257"/>
                <a:gd name="T48" fmla="*/ 628 w 636"/>
                <a:gd name="T49" fmla="*/ 224 h 257"/>
                <a:gd name="T50" fmla="*/ 618 w 636"/>
                <a:gd name="T51" fmla="*/ 237 h 257"/>
                <a:gd name="T52" fmla="*/ 605 w 636"/>
                <a:gd name="T53" fmla="*/ 248 h 257"/>
                <a:gd name="T54" fmla="*/ 589 w 636"/>
                <a:gd name="T55" fmla="*/ 254 h 257"/>
                <a:gd name="T56" fmla="*/ 572 w 636"/>
                <a:gd name="T57" fmla="*/ 257 h 257"/>
                <a:gd name="T58" fmla="*/ 64 w 636"/>
                <a:gd name="T59" fmla="*/ 257 h 257"/>
                <a:gd name="T60" fmla="*/ 47 w 636"/>
                <a:gd name="T61" fmla="*/ 254 h 257"/>
                <a:gd name="T62" fmla="*/ 31 w 636"/>
                <a:gd name="T63" fmla="*/ 248 h 257"/>
                <a:gd name="T64" fmla="*/ 18 w 636"/>
                <a:gd name="T65" fmla="*/ 237 h 257"/>
                <a:gd name="T66" fmla="*/ 9 w 636"/>
                <a:gd name="T67" fmla="*/ 224 h 257"/>
                <a:gd name="T68" fmla="*/ 2 w 636"/>
                <a:gd name="T69" fmla="*/ 209 h 257"/>
                <a:gd name="T70" fmla="*/ 0 w 636"/>
                <a:gd name="T71" fmla="*/ 193 h 257"/>
                <a:gd name="T72" fmla="*/ 0 w 636"/>
                <a:gd name="T73" fmla="*/ 64 h 257"/>
                <a:gd name="T74" fmla="*/ 2 w 636"/>
                <a:gd name="T75" fmla="*/ 47 h 257"/>
                <a:gd name="T76" fmla="*/ 9 w 636"/>
                <a:gd name="T77" fmla="*/ 32 h 257"/>
                <a:gd name="T78" fmla="*/ 18 w 636"/>
                <a:gd name="T79" fmla="*/ 20 h 257"/>
                <a:gd name="T80" fmla="*/ 31 w 636"/>
                <a:gd name="T81" fmla="*/ 9 h 257"/>
                <a:gd name="T82" fmla="*/ 47 w 636"/>
                <a:gd name="T83" fmla="*/ 2 h 257"/>
                <a:gd name="T84" fmla="*/ 64 w 636"/>
                <a:gd name="T8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6" h="257">
                  <a:moveTo>
                    <a:pt x="64" y="0"/>
                  </a:moveTo>
                  <a:lnTo>
                    <a:pt x="81" y="2"/>
                  </a:lnTo>
                  <a:lnTo>
                    <a:pt x="96" y="9"/>
                  </a:lnTo>
                  <a:lnTo>
                    <a:pt x="109" y="20"/>
                  </a:lnTo>
                  <a:lnTo>
                    <a:pt x="119" y="32"/>
                  </a:lnTo>
                  <a:lnTo>
                    <a:pt x="126" y="47"/>
                  </a:lnTo>
                  <a:lnTo>
                    <a:pt x="128" y="64"/>
                  </a:lnTo>
                  <a:lnTo>
                    <a:pt x="128" y="129"/>
                  </a:lnTo>
                  <a:lnTo>
                    <a:pt x="508" y="129"/>
                  </a:lnTo>
                  <a:lnTo>
                    <a:pt x="508" y="64"/>
                  </a:lnTo>
                  <a:lnTo>
                    <a:pt x="511" y="47"/>
                  </a:lnTo>
                  <a:lnTo>
                    <a:pt x="517" y="32"/>
                  </a:lnTo>
                  <a:lnTo>
                    <a:pt x="527" y="20"/>
                  </a:lnTo>
                  <a:lnTo>
                    <a:pt x="540" y="9"/>
                  </a:lnTo>
                  <a:lnTo>
                    <a:pt x="556" y="2"/>
                  </a:lnTo>
                  <a:lnTo>
                    <a:pt x="572" y="0"/>
                  </a:lnTo>
                  <a:lnTo>
                    <a:pt x="589" y="2"/>
                  </a:lnTo>
                  <a:lnTo>
                    <a:pt x="605" y="9"/>
                  </a:lnTo>
                  <a:lnTo>
                    <a:pt x="618" y="20"/>
                  </a:lnTo>
                  <a:lnTo>
                    <a:pt x="628" y="32"/>
                  </a:lnTo>
                  <a:lnTo>
                    <a:pt x="634" y="47"/>
                  </a:lnTo>
                  <a:lnTo>
                    <a:pt x="636" y="64"/>
                  </a:lnTo>
                  <a:lnTo>
                    <a:pt x="636" y="193"/>
                  </a:lnTo>
                  <a:lnTo>
                    <a:pt x="634" y="209"/>
                  </a:lnTo>
                  <a:lnTo>
                    <a:pt x="628" y="224"/>
                  </a:lnTo>
                  <a:lnTo>
                    <a:pt x="618" y="237"/>
                  </a:lnTo>
                  <a:lnTo>
                    <a:pt x="605" y="248"/>
                  </a:lnTo>
                  <a:lnTo>
                    <a:pt x="589" y="254"/>
                  </a:lnTo>
                  <a:lnTo>
                    <a:pt x="572" y="257"/>
                  </a:lnTo>
                  <a:lnTo>
                    <a:pt x="64" y="257"/>
                  </a:lnTo>
                  <a:lnTo>
                    <a:pt x="47" y="254"/>
                  </a:lnTo>
                  <a:lnTo>
                    <a:pt x="31" y="248"/>
                  </a:lnTo>
                  <a:lnTo>
                    <a:pt x="18" y="237"/>
                  </a:lnTo>
                  <a:lnTo>
                    <a:pt x="9" y="224"/>
                  </a:lnTo>
                  <a:lnTo>
                    <a:pt x="2" y="209"/>
                  </a:lnTo>
                  <a:lnTo>
                    <a:pt x="0" y="193"/>
                  </a:lnTo>
                  <a:lnTo>
                    <a:pt x="0" y="64"/>
                  </a:lnTo>
                  <a:lnTo>
                    <a:pt x="2" y="47"/>
                  </a:lnTo>
                  <a:lnTo>
                    <a:pt x="9" y="32"/>
                  </a:lnTo>
                  <a:lnTo>
                    <a:pt x="18" y="20"/>
                  </a:lnTo>
                  <a:lnTo>
                    <a:pt x="31" y="9"/>
                  </a:lnTo>
                  <a:lnTo>
                    <a:pt x="47" y="2"/>
                  </a:lnTo>
                  <a:lnTo>
                    <a:pt x="64"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grpSp>
      <p:sp>
        <p:nvSpPr>
          <p:cNvPr id="30" name="ïšliḋê"/>
          <p:cNvSpPr txBox="1"/>
          <p:nvPr/>
        </p:nvSpPr>
        <p:spPr bwMode="auto">
          <a:xfrm>
            <a:off x="4956938" y="1169299"/>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输入小标题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31" name="文本框 18"/>
          <p:cNvSpPr>
            <a:spLocks noChangeArrowheads="1"/>
          </p:cNvSpPr>
          <p:nvPr/>
        </p:nvSpPr>
        <p:spPr bwMode="auto">
          <a:xfrm>
            <a:off x="2513005" y="1616159"/>
            <a:ext cx="4189949"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请输入请输入文字内容请输入文字内容请输入文字请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32" name="ïšliḋê"/>
          <p:cNvSpPr txBox="1"/>
          <p:nvPr/>
        </p:nvSpPr>
        <p:spPr bwMode="auto">
          <a:xfrm>
            <a:off x="3674294" y="3086722"/>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输入小标题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33" name="文本框 18"/>
          <p:cNvSpPr>
            <a:spLocks noChangeArrowheads="1"/>
          </p:cNvSpPr>
          <p:nvPr/>
        </p:nvSpPr>
        <p:spPr bwMode="auto">
          <a:xfrm>
            <a:off x="1224330" y="3512868"/>
            <a:ext cx="4189949"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请输入请输入文字内容请输入文字内容请输入文字请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34" name="ïšliḋê"/>
          <p:cNvSpPr txBox="1"/>
          <p:nvPr/>
        </p:nvSpPr>
        <p:spPr bwMode="auto">
          <a:xfrm>
            <a:off x="2243959" y="5000370"/>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输入小标题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35" name="文本框 18"/>
          <p:cNvSpPr>
            <a:spLocks noChangeArrowheads="1"/>
          </p:cNvSpPr>
          <p:nvPr/>
        </p:nvSpPr>
        <p:spPr bwMode="auto">
          <a:xfrm>
            <a:off x="457200" y="5444466"/>
            <a:ext cx="35540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请输入请输入文字内容请输入文字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endParaRPr lang="zh-CN" altLang="en-US" sz="14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6682134" y="2097906"/>
            <a:ext cx="4500412" cy="3435906"/>
            <a:chOff x="6682134" y="2097906"/>
            <a:chExt cx="4500412" cy="3435906"/>
          </a:xfrm>
        </p:grpSpPr>
        <p:pic>
          <p:nvPicPr>
            <p:cNvPr id="14" name="Picture 6" descr="..."/>
            <p:cNvPicPr>
              <a:picLocks noChangeAspect="1" noChangeArrowheads="1"/>
            </p:cNvPicPr>
            <p:nvPr/>
          </p:nvPicPr>
          <p:blipFill>
            <a:blip r:embed="rId3" cstate="screen"/>
            <a:srcRect/>
            <a:stretch>
              <a:fillRect/>
            </a:stretch>
          </p:blipFill>
          <p:spPr bwMode="auto">
            <a:xfrm>
              <a:off x="6682134" y="2097906"/>
              <a:ext cx="4500412" cy="343590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0967" y="2264898"/>
              <a:ext cx="4164036" cy="2384595"/>
            </a:xfrm>
            <a:prstGeom prst="rect">
              <a:avLst/>
            </a:prstGeom>
          </p:spPr>
        </p:pic>
      </p:grpSp>
      <p:grpSp>
        <p:nvGrpSpPr>
          <p:cNvPr id="8" name="组合 7"/>
          <p:cNvGrpSpPr/>
          <p:nvPr/>
        </p:nvGrpSpPr>
        <p:grpSpPr>
          <a:xfrm>
            <a:off x="5939160" y="3841481"/>
            <a:ext cx="1031986" cy="1848881"/>
            <a:chOff x="5939160" y="3841481"/>
            <a:chExt cx="1031986" cy="1848881"/>
          </a:xfrm>
        </p:grpSpPr>
        <p:pic>
          <p:nvPicPr>
            <p:cNvPr id="17" name="Picture 10" descr="http://app.imcreator.com/images/editor/iphone_for_editor.png"/>
            <p:cNvPicPr>
              <a:picLocks noChangeAspect="1" noChangeArrowheads="1"/>
            </p:cNvPicPr>
            <p:nvPr/>
          </p:nvPicPr>
          <p:blipFill>
            <a:blip r:embed="rId5" cstate="screen"/>
            <a:srcRect/>
            <a:stretch>
              <a:fillRect/>
            </a:stretch>
          </p:blipFill>
          <p:spPr bwMode="auto">
            <a:xfrm>
              <a:off x="5939160" y="3841481"/>
              <a:ext cx="1031986" cy="184888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21539" r="50048" b="29321"/>
            <a:stretch>
              <a:fillRect/>
            </a:stretch>
          </p:blipFill>
          <p:spPr>
            <a:xfrm>
              <a:off x="6090337" y="4107975"/>
              <a:ext cx="723308" cy="119759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1000"/>
                                        <p:tgtEl>
                                          <p:spTgt spid="3"/>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arn(inVertical)">
                                      <p:cBhvr>
                                        <p:cTn id="33" dur="500"/>
                                        <p:tgtEl>
                                          <p:spTgt spid="3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childTnLst>
                          </p:cTn>
                        </p:par>
                        <p:par>
                          <p:cTn id="37" fill="hold">
                            <p:stCondLst>
                              <p:cond delay="3000"/>
                            </p:stCondLst>
                            <p:childTnLst>
                              <p:par>
                                <p:cTn id="38" presetID="5" presetClass="entr" presetSubtype="10" fill="hold" grpId="0" nodeType="afterEffect">
                                  <p:stCondLst>
                                    <p:cond delay="0"/>
                                  </p:stCondLst>
                                  <p:iterate type="wd">
                                    <p:tmPct val="10000"/>
                                  </p:iterate>
                                  <p:childTnLst>
                                    <p:set>
                                      <p:cBhvr>
                                        <p:cTn id="39" dur="1" fill="hold">
                                          <p:stCondLst>
                                            <p:cond delay="0"/>
                                          </p:stCondLst>
                                        </p:cTn>
                                        <p:tgtEl>
                                          <p:spTgt spid="31"/>
                                        </p:tgtEl>
                                        <p:attrNameLst>
                                          <p:attrName>style.visibility</p:attrName>
                                        </p:attrNameLst>
                                      </p:cBhvr>
                                      <p:to>
                                        <p:strVal val="visible"/>
                                      </p:to>
                                    </p:set>
                                    <p:animEffect transition="in" filter="checkerboard(across)">
                                      <p:cBhvr>
                                        <p:cTn id="40" dur="500"/>
                                        <p:tgtEl>
                                          <p:spTgt spid="31"/>
                                        </p:tgtEl>
                                      </p:cBhvr>
                                    </p:animEffect>
                                  </p:childTnLst>
                                </p:cTn>
                              </p:par>
                              <p:par>
                                <p:cTn id="41" presetID="5" presetClass="entr" presetSubtype="10" fill="hold" grpId="0" nodeType="withEffect">
                                  <p:stCondLst>
                                    <p:cond delay="0"/>
                                  </p:stCondLst>
                                  <p:iterate type="wd">
                                    <p:tmPct val="10000"/>
                                  </p:iterate>
                                  <p:childTnLst>
                                    <p:set>
                                      <p:cBhvr>
                                        <p:cTn id="42" dur="1" fill="hold">
                                          <p:stCondLst>
                                            <p:cond delay="0"/>
                                          </p:stCondLst>
                                        </p:cTn>
                                        <p:tgtEl>
                                          <p:spTgt spid="33"/>
                                        </p:tgtEl>
                                        <p:attrNameLst>
                                          <p:attrName>style.visibility</p:attrName>
                                        </p:attrNameLst>
                                      </p:cBhvr>
                                      <p:to>
                                        <p:strVal val="visible"/>
                                      </p:to>
                                    </p:set>
                                    <p:animEffect transition="in" filter="checkerboard(across)">
                                      <p:cBhvr>
                                        <p:cTn id="43" dur="500"/>
                                        <p:tgtEl>
                                          <p:spTgt spid="33"/>
                                        </p:tgtEl>
                                      </p:cBhvr>
                                    </p:animEffect>
                                  </p:childTnLst>
                                </p:cTn>
                              </p:par>
                              <p:par>
                                <p:cTn id="44" presetID="5" presetClass="entr" presetSubtype="10" fill="hold" grpId="0" nodeType="withEffect">
                                  <p:stCondLst>
                                    <p:cond delay="0"/>
                                  </p:stCondLst>
                                  <p:iterate type="wd">
                                    <p:tmPct val="10000"/>
                                  </p:iterate>
                                  <p:childTnLst>
                                    <p:set>
                                      <p:cBhvr>
                                        <p:cTn id="45" dur="1" fill="hold">
                                          <p:stCondLst>
                                            <p:cond delay="0"/>
                                          </p:stCondLst>
                                        </p:cTn>
                                        <p:tgtEl>
                                          <p:spTgt spid="35"/>
                                        </p:tgtEl>
                                        <p:attrNameLst>
                                          <p:attrName>style.visibility</p:attrName>
                                        </p:attrNameLst>
                                      </p:cBhvr>
                                      <p:to>
                                        <p:strVal val="visible"/>
                                      </p:to>
                                    </p:set>
                                    <p:animEffect transition="in" filter="checkerboard(across)">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30" grpId="0"/>
      <p:bldP spid="31" grpId="0"/>
      <p:bldP spid="32" grpId="0"/>
      <p:bldP spid="33" grpId="0"/>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1 Rectángulo"/>
          <p:cNvSpPr/>
          <p:nvPr/>
        </p:nvSpPr>
        <p:spPr>
          <a:xfrm flipH="1">
            <a:off x="7493275" y="-192505"/>
            <a:ext cx="4762500" cy="7391400"/>
          </a:xfrm>
          <a:custGeom>
            <a:avLst/>
            <a:gdLst>
              <a:gd name="connsiteX0" fmla="*/ 0 w 6094677"/>
              <a:gd name="connsiteY0" fmla="*/ 0 h 13717588"/>
              <a:gd name="connsiteX1" fmla="*/ 6094677 w 6094677"/>
              <a:gd name="connsiteY1" fmla="*/ 0 h 13717588"/>
              <a:gd name="connsiteX2" fmla="*/ 6094677 w 6094677"/>
              <a:gd name="connsiteY2" fmla="*/ 13717588 h 13717588"/>
              <a:gd name="connsiteX3" fmla="*/ 0 w 6094677"/>
              <a:gd name="connsiteY3" fmla="*/ 13717588 h 13717588"/>
              <a:gd name="connsiteX4" fmla="*/ 0 w 6094677"/>
              <a:gd name="connsiteY4" fmla="*/ 0 h 13717588"/>
              <a:gd name="connsiteX0-1" fmla="*/ 1323 w 6096000"/>
              <a:gd name="connsiteY0-2" fmla="*/ 0 h 13736638"/>
              <a:gd name="connsiteX1-3" fmla="*/ 6096000 w 6096000"/>
              <a:gd name="connsiteY1-4" fmla="*/ 0 h 13736638"/>
              <a:gd name="connsiteX2-5" fmla="*/ 0 w 6096000"/>
              <a:gd name="connsiteY2-6" fmla="*/ 13736638 h 13736638"/>
              <a:gd name="connsiteX3-7" fmla="*/ 1323 w 6096000"/>
              <a:gd name="connsiteY3-8" fmla="*/ 13717588 h 13736638"/>
              <a:gd name="connsiteX4-9" fmla="*/ 1323 w 6096000"/>
              <a:gd name="connsiteY4-10" fmla="*/ 0 h 13736638"/>
              <a:gd name="connsiteX0-11" fmla="*/ 1323 w 6096000"/>
              <a:gd name="connsiteY0-12" fmla="*/ 0 h 13736638"/>
              <a:gd name="connsiteX1-13" fmla="*/ 6096000 w 6096000"/>
              <a:gd name="connsiteY1-14" fmla="*/ 0 h 13736638"/>
              <a:gd name="connsiteX2-15" fmla="*/ 0 w 6096000"/>
              <a:gd name="connsiteY2-16" fmla="*/ 13736638 h 13736638"/>
              <a:gd name="connsiteX3-17" fmla="*/ 1277673 w 6096000"/>
              <a:gd name="connsiteY3-18" fmla="*/ 13698538 h 13736638"/>
              <a:gd name="connsiteX4-19" fmla="*/ 1323 w 6096000"/>
              <a:gd name="connsiteY4-20" fmla="*/ 0 h 13736638"/>
              <a:gd name="connsiteX0-21" fmla="*/ 457200 w 6551877"/>
              <a:gd name="connsiteY0-22" fmla="*/ 0 h 13736638"/>
              <a:gd name="connsiteX1-23" fmla="*/ 6551877 w 6551877"/>
              <a:gd name="connsiteY1-24" fmla="*/ 0 h 13736638"/>
              <a:gd name="connsiteX2-25" fmla="*/ 455877 w 6551877"/>
              <a:gd name="connsiteY2-26" fmla="*/ 13736638 h 13736638"/>
              <a:gd name="connsiteX3-27" fmla="*/ 0 w 6551877"/>
              <a:gd name="connsiteY3-28" fmla="*/ 13622338 h 13736638"/>
              <a:gd name="connsiteX4-29" fmla="*/ 457200 w 6551877"/>
              <a:gd name="connsiteY4-30" fmla="*/ 0 h 13736638"/>
              <a:gd name="connsiteX0-31" fmla="*/ 457200 w 6551877"/>
              <a:gd name="connsiteY0-32" fmla="*/ 0 h 13736638"/>
              <a:gd name="connsiteX1-33" fmla="*/ 6551877 w 6551877"/>
              <a:gd name="connsiteY1-34" fmla="*/ 0 h 13736638"/>
              <a:gd name="connsiteX2-35" fmla="*/ 3637227 w 6551877"/>
              <a:gd name="connsiteY2-36" fmla="*/ 13736638 h 13736638"/>
              <a:gd name="connsiteX3-37" fmla="*/ 0 w 6551877"/>
              <a:gd name="connsiteY3-38" fmla="*/ 13622338 h 13736638"/>
              <a:gd name="connsiteX4-39" fmla="*/ 457200 w 6551877"/>
              <a:gd name="connsiteY4-40" fmla="*/ 0 h 13736638"/>
              <a:gd name="connsiteX0-41" fmla="*/ 0 w 6094677"/>
              <a:gd name="connsiteY0-42" fmla="*/ 0 h 13755688"/>
              <a:gd name="connsiteX1-43" fmla="*/ 6094677 w 6094677"/>
              <a:gd name="connsiteY1-44" fmla="*/ 0 h 13755688"/>
              <a:gd name="connsiteX2-45" fmla="*/ 3180027 w 6094677"/>
              <a:gd name="connsiteY2-46" fmla="*/ 13736638 h 13755688"/>
              <a:gd name="connsiteX3-47" fmla="*/ 609600 w 6094677"/>
              <a:gd name="connsiteY3-48" fmla="*/ 13755688 h 13755688"/>
              <a:gd name="connsiteX4-49" fmla="*/ 0 w 6094677"/>
              <a:gd name="connsiteY4-50" fmla="*/ 0 h 13755688"/>
              <a:gd name="connsiteX0-51" fmla="*/ 19050 w 6113727"/>
              <a:gd name="connsiteY0-52" fmla="*/ 0 h 13755688"/>
              <a:gd name="connsiteX1-53" fmla="*/ 6113727 w 6113727"/>
              <a:gd name="connsiteY1-54" fmla="*/ 0 h 13755688"/>
              <a:gd name="connsiteX2-55" fmla="*/ 3199077 w 6113727"/>
              <a:gd name="connsiteY2-56" fmla="*/ 13736638 h 13755688"/>
              <a:gd name="connsiteX3-57" fmla="*/ 0 w 6113727"/>
              <a:gd name="connsiteY3-58" fmla="*/ 13755688 h 13755688"/>
              <a:gd name="connsiteX4-59" fmla="*/ 19050 w 6113727"/>
              <a:gd name="connsiteY4-60" fmla="*/ 0 h 13755688"/>
              <a:gd name="connsiteX0-61" fmla="*/ 0 w 6132777"/>
              <a:gd name="connsiteY0-62" fmla="*/ 0 h 13755688"/>
              <a:gd name="connsiteX1-63" fmla="*/ 6132777 w 6132777"/>
              <a:gd name="connsiteY1-64" fmla="*/ 0 h 13755688"/>
              <a:gd name="connsiteX2-65" fmla="*/ 3218127 w 6132777"/>
              <a:gd name="connsiteY2-66" fmla="*/ 13736638 h 13755688"/>
              <a:gd name="connsiteX3-67" fmla="*/ 19050 w 6132777"/>
              <a:gd name="connsiteY3-68" fmla="*/ 13755688 h 13755688"/>
              <a:gd name="connsiteX4-69" fmla="*/ 0 w 6132777"/>
              <a:gd name="connsiteY4-70" fmla="*/ 0 h 137556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32777" h="13755688">
                <a:moveTo>
                  <a:pt x="0" y="0"/>
                </a:moveTo>
                <a:lnTo>
                  <a:pt x="6132777" y="0"/>
                </a:lnTo>
                <a:lnTo>
                  <a:pt x="3218127" y="13736638"/>
                </a:lnTo>
                <a:lnTo>
                  <a:pt x="19050" y="13755688"/>
                </a:lnTo>
                <a:lnTo>
                  <a:pt x="0" y="0"/>
                </a:lnTo>
                <a:close/>
              </a:path>
            </a:pathLst>
          </a:custGeom>
          <a:blipFill>
            <a:blip r:embed="rId3"/>
            <a:stretch>
              <a:fillRect t="-35419" b="-35271"/>
            </a:stretch>
          </a:blipFill>
          <a:ln>
            <a:noFill/>
          </a:ln>
        </p:spPr>
        <p:txBody>
          <a:bodyPr lIns="0" tIns="0" rIns="0" bIns="0" rtlCol="0" anchor="ctr"/>
          <a:lstStyle/>
          <a:p>
            <a:pPr marL="0" marR="0" lvl="0" indent="0" algn="ctr" defTabSz="87249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sp>
        <p:nvSpPr>
          <p:cNvPr id="21" name="31 Rectángulo"/>
          <p:cNvSpPr/>
          <p:nvPr/>
        </p:nvSpPr>
        <p:spPr>
          <a:xfrm flipH="1">
            <a:off x="7493275" y="-192505"/>
            <a:ext cx="4772872" cy="7391400"/>
          </a:xfrm>
          <a:custGeom>
            <a:avLst/>
            <a:gdLst>
              <a:gd name="connsiteX0" fmla="*/ 0 w 6094677"/>
              <a:gd name="connsiteY0" fmla="*/ 0 h 13717588"/>
              <a:gd name="connsiteX1" fmla="*/ 6094677 w 6094677"/>
              <a:gd name="connsiteY1" fmla="*/ 0 h 13717588"/>
              <a:gd name="connsiteX2" fmla="*/ 6094677 w 6094677"/>
              <a:gd name="connsiteY2" fmla="*/ 13717588 h 13717588"/>
              <a:gd name="connsiteX3" fmla="*/ 0 w 6094677"/>
              <a:gd name="connsiteY3" fmla="*/ 13717588 h 13717588"/>
              <a:gd name="connsiteX4" fmla="*/ 0 w 6094677"/>
              <a:gd name="connsiteY4" fmla="*/ 0 h 13717588"/>
              <a:gd name="connsiteX0-1" fmla="*/ 1323 w 6096000"/>
              <a:gd name="connsiteY0-2" fmla="*/ 0 h 13736638"/>
              <a:gd name="connsiteX1-3" fmla="*/ 6096000 w 6096000"/>
              <a:gd name="connsiteY1-4" fmla="*/ 0 h 13736638"/>
              <a:gd name="connsiteX2-5" fmla="*/ 0 w 6096000"/>
              <a:gd name="connsiteY2-6" fmla="*/ 13736638 h 13736638"/>
              <a:gd name="connsiteX3-7" fmla="*/ 1323 w 6096000"/>
              <a:gd name="connsiteY3-8" fmla="*/ 13717588 h 13736638"/>
              <a:gd name="connsiteX4-9" fmla="*/ 1323 w 6096000"/>
              <a:gd name="connsiteY4-10" fmla="*/ 0 h 13736638"/>
              <a:gd name="connsiteX0-11" fmla="*/ 1323 w 6096000"/>
              <a:gd name="connsiteY0-12" fmla="*/ 0 h 13736638"/>
              <a:gd name="connsiteX1-13" fmla="*/ 6096000 w 6096000"/>
              <a:gd name="connsiteY1-14" fmla="*/ 0 h 13736638"/>
              <a:gd name="connsiteX2-15" fmla="*/ 0 w 6096000"/>
              <a:gd name="connsiteY2-16" fmla="*/ 13736638 h 13736638"/>
              <a:gd name="connsiteX3-17" fmla="*/ 1277673 w 6096000"/>
              <a:gd name="connsiteY3-18" fmla="*/ 13698538 h 13736638"/>
              <a:gd name="connsiteX4-19" fmla="*/ 1323 w 6096000"/>
              <a:gd name="connsiteY4-20" fmla="*/ 0 h 13736638"/>
              <a:gd name="connsiteX0-21" fmla="*/ 457200 w 6551877"/>
              <a:gd name="connsiteY0-22" fmla="*/ 0 h 13736638"/>
              <a:gd name="connsiteX1-23" fmla="*/ 6551877 w 6551877"/>
              <a:gd name="connsiteY1-24" fmla="*/ 0 h 13736638"/>
              <a:gd name="connsiteX2-25" fmla="*/ 455877 w 6551877"/>
              <a:gd name="connsiteY2-26" fmla="*/ 13736638 h 13736638"/>
              <a:gd name="connsiteX3-27" fmla="*/ 0 w 6551877"/>
              <a:gd name="connsiteY3-28" fmla="*/ 13622338 h 13736638"/>
              <a:gd name="connsiteX4-29" fmla="*/ 457200 w 6551877"/>
              <a:gd name="connsiteY4-30" fmla="*/ 0 h 13736638"/>
              <a:gd name="connsiteX0-31" fmla="*/ 457200 w 6551877"/>
              <a:gd name="connsiteY0-32" fmla="*/ 0 h 13736638"/>
              <a:gd name="connsiteX1-33" fmla="*/ 6551877 w 6551877"/>
              <a:gd name="connsiteY1-34" fmla="*/ 0 h 13736638"/>
              <a:gd name="connsiteX2-35" fmla="*/ 3637227 w 6551877"/>
              <a:gd name="connsiteY2-36" fmla="*/ 13736638 h 13736638"/>
              <a:gd name="connsiteX3-37" fmla="*/ 0 w 6551877"/>
              <a:gd name="connsiteY3-38" fmla="*/ 13622338 h 13736638"/>
              <a:gd name="connsiteX4-39" fmla="*/ 457200 w 6551877"/>
              <a:gd name="connsiteY4-40" fmla="*/ 0 h 13736638"/>
              <a:gd name="connsiteX0-41" fmla="*/ 0 w 6094677"/>
              <a:gd name="connsiteY0-42" fmla="*/ 0 h 13755688"/>
              <a:gd name="connsiteX1-43" fmla="*/ 6094677 w 6094677"/>
              <a:gd name="connsiteY1-44" fmla="*/ 0 h 13755688"/>
              <a:gd name="connsiteX2-45" fmla="*/ 3180027 w 6094677"/>
              <a:gd name="connsiteY2-46" fmla="*/ 13736638 h 13755688"/>
              <a:gd name="connsiteX3-47" fmla="*/ 609600 w 6094677"/>
              <a:gd name="connsiteY3-48" fmla="*/ 13755688 h 13755688"/>
              <a:gd name="connsiteX4-49" fmla="*/ 0 w 6094677"/>
              <a:gd name="connsiteY4-50" fmla="*/ 0 h 13755688"/>
              <a:gd name="connsiteX0-51" fmla="*/ 19050 w 6113727"/>
              <a:gd name="connsiteY0-52" fmla="*/ 0 h 13755688"/>
              <a:gd name="connsiteX1-53" fmla="*/ 6113727 w 6113727"/>
              <a:gd name="connsiteY1-54" fmla="*/ 0 h 13755688"/>
              <a:gd name="connsiteX2-55" fmla="*/ 3199077 w 6113727"/>
              <a:gd name="connsiteY2-56" fmla="*/ 13736638 h 13755688"/>
              <a:gd name="connsiteX3-57" fmla="*/ 0 w 6113727"/>
              <a:gd name="connsiteY3-58" fmla="*/ 13755688 h 13755688"/>
              <a:gd name="connsiteX4-59" fmla="*/ 19050 w 6113727"/>
              <a:gd name="connsiteY4-60" fmla="*/ 0 h 13755688"/>
              <a:gd name="connsiteX0-61" fmla="*/ 0 w 6132777"/>
              <a:gd name="connsiteY0-62" fmla="*/ 0 h 13755688"/>
              <a:gd name="connsiteX1-63" fmla="*/ 6132777 w 6132777"/>
              <a:gd name="connsiteY1-64" fmla="*/ 0 h 13755688"/>
              <a:gd name="connsiteX2-65" fmla="*/ 3218127 w 6132777"/>
              <a:gd name="connsiteY2-66" fmla="*/ 13736638 h 13755688"/>
              <a:gd name="connsiteX3-67" fmla="*/ 19050 w 6132777"/>
              <a:gd name="connsiteY3-68" fmla="*/ 13755688 h 13755688"/>
              <a:gd name="connsiteX4-69" fmla="*/ 0 w 6132777"/>
              <a:gd name="connsiteY4-70" fmla="*/ 0 h 137556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32777" h="13755688">
                <a:moveTo>
                  <a:pt x="0" y="0"/>
                </a:moveTo>
                <a:lnTo>
                  <a:pt x="6132777" y="0"/>
                </a:lnTo>
                <a:lnTo>
                  <a:pt x="3218127" y="13736638"/>
                </a:lnTo>
                <a:lnTo>
                  <a:pt x="19050" y="13755688"/>
                </a:lnTo>
                <a:lnTo>
                  <a:pt x="0" y="0"/>
                </a:lnTo>
                <a:close/>
              </a:path>
            </a:pathLst>
          </a:custGeom>
          <a:gradFill>
            <a:gsLst>
              <a:gs pos="90000">
                <a:srgbClr val="A86ED4">
                  <a:alpha val="81000"/>
                </a:srgbClr>
              </a:gs>
              <a:gs pos="59000">
                <a:schemeClr val="bg1">
                  <a:alpha val="0"/>
                </a:schemeClr>
              </a:gs>
              <a:gs pos="4000">
                <a:srgbClr val="00B0F0">
                  <a:alpha val="68000"/>
                </a:srgbClr>
              </a:gs>
            </a:gsLst>
            <a:lin ang="5400000" scaled="1"/>
          </a:gradFill>
          <a:ln>
            <a:noFill/>
          </a:ln>
        </p:spPr>
        <p:txBody>
          <a:bodyPr lIns="0" tIns="0" rIns="0" bIns="0" rtlCol="0" anchor="ctr"/>
          <a:lstStyle/>
          <a:p>
            <a:pPr marL="0" marR="0" lvl="0" indent="0" algn="ctr" defTabSz="87249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sp>
        <p:nvSpPr>
          <p:cNvPr id="11" name="Oval 26"/>
          <p:cNvSpPr>
            <a:spLocks noChangeAspect="1"/>
          </p:cNvSpPr>
          <p:nvPr/>
        </p:nvSpPr>
        <p:spPr>
          <a:xfrm>
            <a:off x="7934975" y="1959874"/>
            <a:ext cx="634558" cy="634526"/>
          </a:xfrm>
          <a:prstGeom prst="ellipse">
            <a:avLst/>
          </a:prstGeom>
          <a:solidFill>
            <a:srgbClr val="FFFFFF"/>
          </a:solidFill>
          <a:ln w="57150">
            <a:gradFill>
              <a:gsLst>
                <a:gs pos="0">
                  <a:srgbClr val="00B0F0"/>
                </a:gs>
                <a:gs pos="100000">
                  <a:srgbClr val="7030A0"/>
                </a:gs>
              </a:gsLst>
              <a:lin ang="5400000" scaled="1"/>
            </a:gradFill>
          </a:ln>
        </p:spPr>
        <p:txBody>
          <a:bodyPr lIns="0" tIns="0" rIns="0" bIns="0" rtlCol="0" anchor="ctr"/>
          <a:lstStyle/>
          <a:p>
            <a:pPr marL="0" marR="0" lvl="0" indent="0" algn="ctr" defTabSz="872490" eaLnBrk="1" fontAlgn="auto" latinLnBrk="0" hangingPunct="1">
              <a:lnSpc>
                <a:spcPct val="125000"/>
              </a:lnSpc>
              <a:spcBef>
                <a:spcPts val="0"/>
              </a:spcBef>
              <a:spcAft>
                <a:spcPts val="0"/>
              </a:spcAft>
              <a:buClrTx/>
              <a:buSzTx/>
              <a:buFontTx/>
              <a:buNone/>
              <a:defRPr/>
            </a:pPr>
            <a:r>
              <a:rPr kumimoji="0" lang="en-US" sz="1800" b="0" i="0" u="none" strike="noStrike" kern="0" cap="none" spc="0" normalizeH="0" baseline="0" noProof="0" dirty="0">
                <a:ln>
                  <a:noFill/>
                </a:ln>
                <a:solidFill>
                  <a:srgbClr val="81B535">
                    <a:lumMod val="50000"/>
                  </a:srgbClr>
                </a:solidFill>
                <a:effectLst/>
                <a:uLnTx/>
                <a:uFillTx/>
                <a:latin typeface="Calibri" panose="020F0502020204030204"/>
                <a:cs typeface="Open Sans Extrabold" panose="020B0906030804020204" pitchFamily="34" charset="0"/>
              </a:rPr>
              <a:t>01</a:t>
            </a:r>
          </a:p>
        </p:txBody>
      </p:sp>
      <p:sp>
        <p:nvSpPr>
          <p:cNvPr id="12" name="Oval 26"/>
          <p:cNvSpPr>
            <a:spLocks noChangeAspect="1"/>
          </p:cNvSpPr>
          <p:nvPr/>
        </p:nvSpPr>
        <p:spPr>
          <a:xfrm>
            <a:off x="8371228" y="3520824"/>
            <a:ext cx="634558" cy="634526"/>
          </a:xfrm>
          <a:prstGeom prst="ellipse">
            <a:avLst/>
          </a:prstGeom>
          <a:solidFill>
            <a:srgbClr val="FFFFFF"/>
          </a:solidFill>
          <a:ln w="57150">
            <a:gradFill flip="none" rotWithShape="1">
              <a:gsLst>
                <a:gs pos="0">
                  <a:srgbClr val="00B0F0"/>
                </a:gs>
                <a:gs pos="100000">
                  <a:srgbClr val="7030A0"/>
                </a:gs>
              </a:gsLst>
              <a:lin ang="18900000" scaled="1"/>
              <a:tileRect/>
            </a:gradFill>
          </a:ln>
        </p:spPr>
        <p:txBody>
          <a:bodyPr lIns="0" tIns="0" rIns="0" bIns="0" rtlCol="0" anchor="ctr"/>
          <a:lstStyle/>
          <a:p>
            <a:pPr marL="0" marR="0" lvl="0" indent="0" algn="ctr" defTabSz="872490" eaLnBrk="1" fontAlgn="auto" latinLnBrk="0" hangingPunct="1">
              <a:lnSpc>
                <a:spcPct val="125000"/>
              </a:lnSpc>
              <a:spcBef>
                <a:spcPts val="0"/>
              </a:spcBef>
              <a:spcAft>
                <a:spcPts val="0"/>
              </a:spcAft>
              <a:buClrTx/>
              <a:buSzTx/>
              <a:buFontTx/>
              <a:buNone/>
              <a:defRPr/>
            </a:pPr>
            <a:r>
              <a:rPr kumimoji="0" lang="en-US" sz="1800" b="0" i="0" u="none" strike="noStrike" kern="0" cap="none" spc="0" normalizeH="0" baseline="0" noProof="0" dirty="0">
                <a:ln>
                  <a:noFill/>
                </a:ln>
                <a:solidFill>
                  <a:srgbClr val="15A4C6">
                    <a:lumMod val="50000"/>
                  </a:srgbClr>
                </a:solidFill>
                <a:effectLst/>
                <a:uLnTx/>
                <a:uFillTx/>
                <a:latin typeface="Calibri" panose="020F0502020204030204"/>
                <a:cs typeface="Open Sans Extrabold" panose="020B0906030804020204" pitchFamily="34" charset="0"/>
              </a:rPr>
              <a:t>02</a:t>
            </a:r>
          </a:p>
        </p:txBody>
      </p:sp>
      <p:sp>
        <p:nvSpPr>
          <p:cNvPr id="13" name="Oval 26"/>
          <p:cNvSpPr>
            <a:spLocks noChangeAspect="1"/>
          </p:cNvSpPr>
          <p:nvPr/>
        </p:nvSpPr>
        <p:spPr>
          <a:xfrm>
            <a:off x="8945845" y="5134563"/>
            <a:ext cx="634558" cy="634526"/>
          </a:xfrm>
          <a:prstGeom prst="ellipse">
            <a:avLst/>
          </a:prstGeom>
          <a:solidFill>
            <a:srgbClr val="FFFFFF"/>
          </a:solidFill>
          <a:ln w="57150">
            <a:gradFill flip="none" rotWithShape="1">
              <a:gsLst>
                <a:gs pos="0">
                  <a:srgbClr val="00B0F0"/>
                </a:gs>
                <a:gs pos="100000">
                  <a:srgbClr val="7030A0"/>
                </a:gs>
              </a:gsLst>
              <a:lin ang="0" scaled="1"/>
              <a:tileRect/>
            </a:gradFill>
          </a:ln>
        </p:spPr>
        <p:txBody>
          <a:bodyPr lIns="0" tIns="0" rIns="0" bIns="0" rtlCol="0" anchor="ctr"/>
          <a:lstStyle/>
          <a:p>
            <a:pPr marL="0" marR="0" lvl="0" indent="0" algn="ctr" defTabSz="872490" eaLnBrk="1" fontAlgn="auto" latinLnBrk="0" hangingPunct="1">
              <a:lnSpc>
                <a:spcPct val="125000"/>
              </a:lnSpc>
              <a:spcBef>
                <a:spcPts val="0"/>
              </a:spcBef>
              <a:spcAft>
                <a:spcPts val="0"/>
              </a:spcAft>
              <a:buClrTx/>
              <a:buSzTx/>
              <a:buFontTx/>
              <a:buNone/>
              <a:defRPr/>
            </a:pPr>
            <a:r>
              <a:rPr kumimoji="0" lang="en-US" sz="1800" b="0" i="0" u="none" strike="noStrike" kern="0" cap="none" spc="0" normalizeH="0" baseline="0" noProof="0" dirty="0">
                <a:ln>
                  <a:noFill/>
                </a:ln>
                <a:solidFill>
                  <a:srgbClr val="F99953">
                    <a:lumMod val="50000"/>
                  </a:srgbClr>
                </a:solidFill>
                <a:effectLst/>
                <a:uLnTx/>
                <a:uFillTx/>
                <a:latin typeface="Calibri" panose="020F0502020204030204"/>
                <a:cs typeface="Open Sans Extrabold" panose="020B0906030804020204" pitchFamily="34" charset="0"/>
              </a:rPr>
              <a:t>03</a:t>
            </a:r>
          </a:p>
        </p:txBody>
      </p:sp>
      <p:grpSp>
        <p:nvGrpSpPr>
          <p:cNvPr id="14" name="Group 4"/>
          <p:cNvGrpSpPr>
            <a:grpSpLocks noChangeAspect="1"/>
          </p:cNvGrpSpPr>
          <p:nvPr/>
        </p:nvGrpSpPr>
        <p:grpSpPr bwMode="auto">
          <a:xfrm>
            <a:off x="6768063" y="3503195"/>
            <a:ext cx="407376" cy="592316"/>
            <a:chOff x="14052" y="2464"/>
            <a:chExt cx="1099" cy="1598"/>
          </a:xfrm>
          <a:solidFill>
            <a:srgbClr val="00B0F0"/>
          </a:solidFill>
        </p:grpSpPr>
        <p:sp>
          <p:nvSpPr>
            <p:cNvPr id="15" name="Freeform 6"/>
            <p:cNvSpPr>
              <a:spLocks noEditPoints="1"/>
            </p:cNvSpPr>
            <p:nvPr/>
          </p:nvSpPr>
          <p:spPr bwMode="auto">
            <a:xfrm>
              <a:off x="14052" y="2464"/>
              <a:ext cx="1099" cy="1598"/>
            </a:xfrm>
            <a:custGeom>
              <a:avLst/>
              <a:gdLst>
                <a:gd name="T0" fmla="*/ 934 w 2198"/>
                <a:gd name="T1" fmla="*/ 2932 h 3195"/>
                <a:gd name="T2" fmla="*/ 1014 w 2198"/>
                <a:gd name="T3" fmla="*/ 2988 h 3195"/>
                <a:gd name="T4" fmla="*/ 1127 w 2198"/>
                <a:gd name="T5" fmla="*/ 2995 h 3195"/>
                <a:gd name="T6" fmla="*/ 1215 w 2198"/>
                <a:gd name="T7" fmla="*/ 2979 h 3195"/>
                <a:gd name="T8" fmla="*/ 1278 w 2198"/>
                <a:gd name="T9" fmla="*/ 2915 h 3195"/>
                <a:gd name="T10" fmla="*/ 1420 w 2198"/>
                <a:gd name="T11" fmla="*/ 2506 h 3195"/>
                <a:gd name="T12" fmla="*/ 816 w 2198"/>
                <a:gd name="T13" fmla="*/ 2631 h 3195"/>
                <a:gd name="T14" fmla="*/ 862 w 2198"/>
                <a:gd name="T15" fmla="*/ 2775 h 3195"/>
                <a:gd name="T16" fmla="*/ 1394 w 2198"/>
                <a:gd name="T17" fmla="*/ 2594 h 3195"/>
                <a:gd name="T18" fmla="*/ 734 w 2198"/>
                <a:gd name="T19" fmla="*/ 2362 h 3195"/>
                <a:gd name="T20" fmla="*/ 1469 w 2198"/>
                <a:gd name="T21" fmla="*/ 2350 h 3195"/>
                <a:gd name="T22" fmla="*/ 1026 w 2198"/>
                <a:gd name="T23" fmla="*/ 203 h 3195"/>
                <a:gd name="T24" fmla="*/ 749 w 2198"/>
                <a:gd name="T25" fmla="*/ 271 h 3195"/>
                <a:gd name="T26" fmla="*/ 514 w 2198"/>
                <a:gd name="T27" fmla="*/ 417 h 3195"/>
                <a:gd name="T28" fmla="*/ 335 w 2198"/>
                <a:gd name="T29" fmla="*/ 625 h 3195"/>
                <a:gd name="T30" fmla="*/ 226 w 2198"/>
                <a:gd name="T31" fmla="*/ 882 h 3195"/>
                <a:gd name="T32" fmla="*/ 202 w 2198"/>
                <a:gd name="T33" fmla="*/ 1150 h 3195"/>
                <a:gd name="T34" fmla="*/ 261 w 2198"/>
                <a:gd name="T35" fmla="*/ 1368 h 3195"/>
                <a:gd name="T36" fmla="*/ 369 w 2198"/>
                <a:gd name="T37" fmla="*/ 1600 h 3195"/>
                <a:gd name="T38" fmla="*/ 524 w 2198"/>
                <a:gd name="T39" fmla="*/ 1882 h 3195"/>
                <a:gd name="T40" fmla="*/ 1619 w 2198"/>
                <a:gd name="T41" fmla="*/ 1989 h 3195"/>
                <a:gd name="T42" fmla="*/ 1798 w 2198"/>
                <a:gd name="T43" fmla="*/ 1658 h 3195"/>
                <a:gd name="T44" fmla="*/ 1915 w 2198"/>
                <a:gd name="T45" fmla="*/ 1425 h 3195"/>
                <a:gd name="T46" fmla="*/ 1987 w 2198"/>
                <a:gd name="T47" fmla="*/ 1202 h 3195"/>
                <a:gd name="T48" fmla="*/ 1986 w 2198"/>
                <a:gd name="T49" fmla="*/ 953 h 3195"/>
                <a:gd name="T50" fmla="*/ 1898 w 2198"/>
                <a:gd name="T51" fmla="*/ 685 h 3195"/>
                <a:gd name="T52" fmla="*/ 1735 w 2198"/>
                <a:gd name="T53" fmla="*/ 464 h 3195"/>
                <a:gd name="T54" fmla="*/ 1512 w 2198"/>
                <a:gd name="T55" fmla="*/ 300 h 3195"/>
                <a:gd name="T56" fmla="*/ 1245 w 2198"/>
                <a:gd name="T57" fmla="*/ 211 h 3195"/>
                <a:gd name="T58" fmla="*/ 1181 w 2198"/>
                <a:gd name="T59" fmla="*/ 3 h 3195"/>
                <a:gd name="T60" fmla="*/ 1491 w 2198"/>
                <a:gd name="T61" fmla="*/ 72 h 3195"/>
                <a:gd name="T62" fmla="*/ 1761 w 2198"/>
                <a:gd name="T63" fmla="*/ 221 h 3195"/>
                <a:gd name="T64" fmla="*/ 1977 w 2198"/>
                <a:gd name="T65" fmla="*/ 437 h 3195"/>
                <a:gd name="T66" fmla="*/ 2126 w 2198"/>
                <a:gd name="T67" fmla="*/ 707 h 3195"/>
                <a:gd name="T68" fmla="*/ 2195 w 2198"/>
                <a:gd name="T69" fmla="*/ 1016 h 3195"/>
                <a:gd name="T70" fmla="*/ 2170 w 2198"/>
                <a:gd name="T71" fmla="*/ 1300 h 3195"/>
                <a:gd name="T72" fmla="*/ 2066 w 2198"/>
                <a:gd name="T73" fmla="*/ 1574 h 3195"/>
                <a:gd name="T74" fmla="*/ 1923 w 2198"/>
                <a:gd name="T75" fmla="*/ 1846 h 3195"/>
                <a:gd name="T76" fmla="*/ 1779 w 2198"/>
                <a:gd name="T77" fmla="*/ 2112 h 3195"/>
                <a:gd name="T78" fmla="*/ 1673 w 2198"/>
                <a:gd name="T79" fmla="*/ 2370 h 3195"/>
                <a:gd name="T80" fmla="*/ 1597 w 2198"/>
                <a:gd name="T81" fmla="*/ 2611 h 3195"/>
                <a:gd name="T82" fmla="*/ 1536 w 2198"/>
                <a:gd name="T83" fmla="*/ 2815 h 3195"/>
                <a:gd name="T84" fmla="*/ 1472 w 2198"/>
                <a:gd name="T85" fmla="*/ 2977 h 3195"/>
                <a:gd name="T86" fmla="*/ 1390 w 2198"/>
                <a:gd name="T87" fmla="*/ 3096 h 3195"/>
                <a:gd name="T88" fmla="*/ 1271 w 2198"/>
                <a:gd name="T89" fmla="*/ 3170 h 3195"/>
                <a:gd name="T90" fmla="*/ 1099 w 2198"/>
                <a:gd name="T91" fmla="*/ 3195 h 3195"/>
                <a:gd name="T92" fmla="*/ 924 w 2198"/>
                <a:gd name="T93" fmla="*/ 3168 h 3195"/>
                <a:gd name="T94" fmla="*/ 803 w 2198"/>
                <a:gd name="T95" fmla="*/ 3088 h 3195"/>
                <a:gd name="T96" fmla="*/ 719 w 2198"/>
                <a:gd name="T97" fmla="*/ 2958 h 3195"/>
                <a:gd name="T98" fmla="*/ 653 w 2198"/>
                <a:gd name="T99" fmla="*/ 2782 h 3195"/>
                <a:gd name="T100" fmla="*/ 588 w 2198"/>
                <a:gd name="T101" fmla="*/ 2562 h 3195"/>
                <a:gd name="T102" fmla="*/ 503 w 2198"/>
                <a:gd name="T103" fmla="*/ 2302 h 3195"/>
                <a:gd name="T104" fmla="*/ 377 w 2198"/>
                <a:gd name="T105" fmla="*/ 2030 h 3195"/>
                <a:gd name="T106" fmla="*/ 221 w 2198"/>
                <a:gd name="T107" fmla="*/ 1746 h 3195"/>
                <a:gd name="T108" fmla="*/ 81 w 2198"/>
                <a:gd name="T109" fmla="*/ 1457 h 3195"/>
                <a:gd name="T110" fmla="*/ 4 w 2198"/>
                <a:gd name="T111" fmla="*/ 1169 h 3195"/>
                <a:gd name="T112" fmla="*/ 27 w 2198"/>
                <a:gd name="T113" fmla="*/ 858 h 3195"/>
                <a:gd name="T114" fmla="*/ 137 w 2198"/>
                <a:gd name="T115" fmla="*/ 566 h 3195"/>
                <a:gd name="T116" fmla="*/ 322 w 2198"/>
                <a:gd name="T117" fmla="*/ 322 h 3195"/>
                <a:gd name="T118" fmla="*/ 567 w 2198"/>
                <a:gd name="T119" fmla="*/ 137 h 3195"/>
                <a:gd name="T120" fmla="*/ 858 w 2198"/>
                <a:gd name="T121" fmla="*/ 27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8" h="3195">
                  <a:moveTo>
                    <a:pt x="1323" y="2818"/>
                  </a:moveTo>
                  <a:lnTo>
                    <a:pt x="899" y="2871"/>
                  </a:lnTo>
                  <a:lnTo>
                    <a:pt x="917" y="2904"/>
                  </a:lnTo>
                  <a:lnTo>
                    <a:pt x="934" y="2932"/>
                  </a:lnTo>
                  <a:lnTo>
                    <a:pt x="951" y="2953"/>
                  </a:lnTo>
                  <a:lnTo>
                    <a:pt x="971" y="2970"/>
                  </a:lnTo>
                  <a:lnTo>
                    <a:pt x="991" y="2981"/>
                  </a:lnTo>
                  <a:lnTo>
                    <a:pt x="1014" y="2988"/>
                  </a:lnTo>
                  <a:lnTo>
                    <a:pt x="1039" y="2993"/>
                  </a:lnTo>
                  <a:lnTo>
                    <a:pt x="1067" y="2995"/>
                  </a:lnTo>
                  <a:lnTo>
                    <a:pt x="1099" y="2995"/>
                  </a:lnTo>
                  <a:lnTo>
                    <a:pt x="1127" y="2995"/>
                  </a:lnTo>
                  <a:lnTo>
                    <a:pt x="1153" y="2994"/>
                  </a:lnTo>
                  <a:lnTo>
                    <a:pt x="1175" y="2991"/>
                  </a:lnTo>
                  <a:lnTo>
                    <a:pt x="1196" y="2986"/>
                  </a:lnTo>
                  <a:lnTo>
                    <a:pt x="1215" y="2979"/>
                  </a:lnTo>
                  <a:lnTo>
                    <a:pt x="1232" y="2969"/>
                  </a:lnTo>
                  <a:lnTo>
                    <a:pt x="1249" y="2954"/>
                  </a:lnTo>
                  <a:lnTo>
                    <a:pt x="1264" y="2937"/>
                  </a:lnTo>
                  <a:lnTo>
                    <a:pt x="1278" y="2915"/>
                  </a:lnTo>
                  <a:lnTo>
                    <a:pt x="1294" y="2888"/>
                  </a:lnTo>
                  <a:lnTo>
                    <a:pt x="1308" y="2855"/>
                  </a:lnTo>
                  <a:lnTo>
                    <a:pt x="1323" y="2818"/>
                  </a:lnTo>
                  <a:close/>
                  <a:moveTo>
                    <a:pt x="1420" y="2506"/>
                  </a:moveTo>
                  <a:lnTo>
                    <a:pt x="802" y="2583"/>
                  </a:lnTo>
                  <a:lnTo>
                    <a:pt x="802" y="2585"/>
                  </a:lnTo>
                  <a:lnTo>
                    <a:pt x="803" y="2587"/>
                  </a:lnTo>
                  <a:lnTo>
                    <a:pt x="816" y="2631"/>
                  </a:lnTo>
                  <a:lnTo>
                    <a:pt x="829" y="2672"/>
                  </a:lnTo>
                  <a:lnTo>
                    <a:pt x="841" y="2709"/>
                  </a:lnTo>
                  <a:lnTo>
                    <a:pt x="852" y="2743"/>
                  </a:lnTo>
                  <a:lnTo>
                    <a:pt x="862" y="2775"/>
                  </a:lnTo>
                  <a:lnTo>
                    <a:pt x="1358" y="2713"/>
                  </a:lnTo>
                  <a:lnTo>
                    <a:pt x="1369" y="2677"/>
                  </a:lnTo>
                  <a:lnTo>
                    <a:pt x="1381" y="2637"/>
                  </a:lnTo>
                  <a:lnTo>
                    <a:pt x="1394" y="2594"/>
                  </a:lnTo>
                  <a:lnTo>
                    <a:pt x="1407" y="2551"/>
                  </a:lnTo>
                  <a:lnTo>
                    <a:pt x="1420" y="2506"/>
                  </a:lnTo>
                  <a:close/>
                  <a:moveTo>
                    <a:pt x="711" y="2297"/>
                  </a:moveTo>
                  <a:lnTo>
                    <a:pt x="734" y="2362"/>
                  </a:lnTo>
                  <a:lnTo>
                    <a:pt x="754" y="2425"/>
                  </a:lnTo>
                  <a:lnTo>
                    <a:pt x="772" y="2487"/>
                  </a:lnTo>
                  <a:lnTo>
                    <a:pt x="1452" y="2402"/>
                  </a:lnTo>
                  <a:lnTo>
                    <a:pt x="1469" y="2350"/>
                  </a:lnTo>
                  <a:lnTo>
                    <a:pt x="1488" y="2297"/>
                  </a:lnTo>
                  <a:lnTo>
                    <a:pt x="711" y="2297"/>
                  </a:lnTo>
                  <a:close/>
                  <a:moveTo>
                    <a:pt x="1099" y="200"/>
                  </a:moveTo>
                  <a:lnTo>
                    <a:pt x="1026" y="203"/>
                  </a:lnTo>
                  <a:lnTo>
                    <a:pt x="953" y="211"/>
                  </a:lnTo>
                  <a:lnTo>
                    <a:pt x="883" y="226"/>
                  </a:lnTo>
                  <a:lnTo>
                    <a:pt x="815" y="246"/>
                  </a:lnTo>
                  <a:lnTo>
                    <a:pt x="749" y="271"/>
                  </a:lnTo>
                  <a:lnTo>
                    <a:pt x="686" y="300"/>
                  </a:lnTo>
                  <a:lnTo>
                    <a:pt x="625" y="335"/>
                  </a:lnTo>
                  <a:lnTo>
                    <a:pt x="568" y="374"/>
                  </a:lnTo>
                  <a:lnTo>
                    <a:pt x="514" y="417"/>
                  </a:lnTo>
                  <a:lnTo>
                    <a:pt x="464" y="464"/>
                  </a:lnTo>
                  <a:lnTo>
                    <a:pt x="417" y="514"/>
                  </a:lnTo>
                  <a:lnTo>
                    <a:pt x="374" y="568"/>
                  </a:lnTo>
                  <a:lnTo>
                    <a:pt x="335" y="625"/>
                  </a:lnTo>
                  <a:lnTo>
                    <a:pt x="300" y="685"/>
                  </a:lnTo>
                  <a:lnTo>
                    <a:pt x="271" y="749"/>
                  </a:lnTo>
                  <a:lnTo>
                    <a:pt x="246" y="815"/>
                  </a:lnTo>
                  <a:lnTo>
                    <a:pt x="226" y="882"/>
                  </a:lnTo>
                  <a:lnTo>
                    <a:pt x="212" y="953"/>
                  </a:lnTo>
                  <a:lnTo>
                    <a:pt x="203" y="1024"/>
                  </a:lnTo>
                  <a:lnTo>
                    <a:pt x="200" y="1099"/>
                  </a:lnTo>
                  <a:lnTo>
                    <a:pt x="202" y="1150"/>
                  </a:lnTo>
                  <a:lnTo>
                    <a:pt x="210" y="1203"/>
                  </a:lnTo>
                  <a:lnTo>
                    <a:pt x="223" y="1257"/>
                  </a:lnTo>
                  <a:lnTo>
                    <a:pt x="240" y="1312"/>
                  </a:lnTo>
                  <a:lnTo>
                    <a:pt x="261" y="1368"/>
                  </a:lnTo>
                  <a:lnTo>
                    <a:pt x="284" y="1426"/>
                  </a:lnTo>
                  <a:lnTo>
                    <a:pt x="310" y="1484"/>
                  </a:lnTo>
                  <a:lnTo>
                    <a:pt x="338" y="1541"/>
                  </a:lnTo>
                  <a:lnTo>
                    <a:pt x="369" y="1600"/>
                  </a:lnTo>
                  <a:lnTo>
                    <a:pt x="401" y="1658"/>
                  </a:lnTo>
                  <a:lnTo>
                    <a:pt x="432" y="1718"/>
                  </a:lnTo>
                  <a:lnTo>
                    <a:pt x="465" y="1776"/>
                  </a:lnTo>
                  <a:lnTo>
                    <a:pt x="524" y="1882"/>
                  </a:lnTo>
                  <a:lnTo>
                    <a:pt x="580" y="1989"/>
                  </a:lnTo>
                  <a:lnTo>
                    <a:pt x="634" y="2097"/>
                  </a:lnTo>
                  <a:lnTo>
                    <a:pt x="1566" y="2097"/>
                  </a:lnTo>
                  <a:lnTo>
                    <a:pt x="1619" y="1989"/>
                  </a:lnTo>
                  <a:lnTo>
                    <a:pt x="1675" y="1882"/>
                  </a:lnTo>
                  <a:lnTo>
                    <a:pt x="1733" y="1777"/>
                  </a:lnTo>
                  <a:lnTo>
                    <a:pt x="1766" y="1718"/>
                  </a:lnTo>
                  <a:lnTo>
                    <a:pt x="1798" y="1658"/>
                  </a:lnTo>
                  <a:lnTo>
                    <a:pt x="1829" y="1600"/>
                  </a:lnTo>
                  <a:lnTo>
                    <a:pt x="1860" y="1541"/>
                  </a:lnTo>
                  <a:lnTo>
                    <a:pt x="1888" y="1483"/>
                  </a:lnTo>
                  <a:lnTo>
                    <a:pt x="1915" y="1425"/>
                  </a:lnTo>
                  <a:lnTo>
                    <a:pt x="1938" y="1367"/>
                  </a:lnTo>
                  <a:lnTo>
                    <a:pt x="1959" y="1311"/>
                  </a:lnTo>
                  <a:lnTo>
                    <a:pt x="1975" y="1256"/>
                  </a:lnTo>
                  <a:lnTo>
                    <a:pt x="1987" y="1202"/>
                  </a:lnTo>
                  <a:lnTo>
                    <a:pt x="1996" y="1150"/>
                  </a:lnTo>
                  <a:lnTo>
                    <a:pt x="1999" y="1099"/>
                  </a:lnTo>
                  <a:lnTo>
                    <a:pt x="1996" y="1024"/>
                  </a:lnTo>
                  <a:lnTo>
                    <a:pt x="1986" y="953"/>
                  </a:lnTo>
                  <a:lnTo>
                    <a:pt x="1972" y="882"/>
                  </a:lnTo>
                  <a:lnTo>
                    <a:pt x="1953" y="815"/>
                  </a:lnTo>
                  <a:lnTo>
                    <a:pt x="1927" y="749"/>
                  </a:lnTo>
                  <a:lnTo>
                    <a:pt x="1898" y="685"/>
                  </a:lnTo>
                  <a:lnTo>
                    <a:pt x="1864" y="625"/>
                  </a:lnTo>
                  <a:lnTo>
                    <a:pt x="1825" y="568"/>
                  </a:lnTo>
                  <a:lnTo>
                    <a:pt x="1781" y="514"/>
                  </a:lnTo>
                  <a:lnTo>
                    <a:pt x="1735" y="464"/>
                  </a:lnTo>
                  <a:lnTo>
                    <a:pt x="1684" y="417"/>
                  </a:lnTo>
                  <a:lnTo>
                    <a:pt x="1630" y="374"/>
                  </a:lnTo>
                  <a:lnTo>
                    <a:pt x="1573" y="335"/>
                  </a:lnTo>
                  <a:lnTo>
                    <a:pt x="1512" y="300"/>
                  </a:lnTo>
                  <a:lnTo>
                    <a:pt x="1449" y="271"/>
                  </a:lnTo>
                  <a:lnTo>
                    <a:pt x="1383" y="246"/>
                  </a:lnTo>
                  <a:lnTo>
                    <a:pt x="1315" y="226"/>
                  </a:lnTo>
                  <a:lnTo>
                    <a:pt x="1245" y="211"/>
                  </a:lnTo>
                  <a:lnTo>
                    <a:pt x="1173" y="203"/>
                  </a:lnTo>
                  <a:lnTo>
                    <a:pt x="1099" y="200"/>
                  </a:lnTo>
                  <a:close/>
                  <a:moveTo>
                    <a:pt x="1099" y="0"/>
                  </a:moveTo>
                  <a:lnTo>
                    <a:pt x="1181" y="3"/>
                  </a:lnTo>
                  <a:lnTo>
                    <a:pt x="1262" y="12"/>
                  </a:lnTo>
                  <a:lnTo>
                    <a:pt x="1340" y="27"/>
                  </a:lnTo>
                  <a:lnTo>
                    <a:pt x="1416" y="46"/>
                  </a:lnTo>
                  <a:lnTo>
                    <a:pt x="1491" y="72"/>
                  </a:lnTo>
                  <a:lnTo>
                    <a:pt x="1562" y="102"/>
                  </a:lnTo>
                  <a:lnTo>
                    <a:pt x="1632" y="137"/>
                  </a:lnTo>
                  <a:lnTo>
                    <a:pt x="1697" y="177"/>
                  </a:lnTo>
                  <a:lnTo>
                    <a:pt x="1761" y="221"/>
                  </a:lnTo>
                  <a:lnTo>
                    <a:pt x="1820" y="270"/>
                  </a:lnTo>
                  <a:lnTo>
                    <a:pt x="1876" y="322"/>
                  </a:lnTo>
                  <a:lnTo>
                    <a:pt x="1928" y="378"/>
                  </a:lnTo>
                  <a:lnTo>
                    <a:pt x="1977" y="437"/>
                  </a:lnTo>
                  <a:lnTo>
                    <a:pt x="2021" y="500"/>
                  </a:lnTo>
                  <a:lnTo>
                    <a:pt x="2061" y="566"/>
                  </a:lnTo>
                  <a:lnTo>
                    <a:pt x="2096" y="635"/>
                  </a:lnTo>
                  <a:lnTo>
                    <a:pt x="2126" y="707"/>
                  </a:lnTo>
                  <a:lnTo>
                    <a:pt x="2152" y="781"/>
                  </a:lnTo>
                  <a:lnTo>
                    <a:pt x="2171" y="858"/>
                  </a:lnTo>
                  <a:lnTo>
                    <a:pt x="2187" y="936"/>
                  </a:lnTo>
                  <a:lnTo>
                    <a:pt x="2195" y="1016"/>
                  </a:lnTo>
                  <a:lnTo>
                    <a:pt x="2198" y="1099"/>
                  </a:lnTo>
                  <a:lnTo>
                    <a:pt x="2195" y="1165"/>
                  </a:lnTo>
                  <a:lnTo>
                    <a:pt x="2186" y="1233"/>
                  </a:lnTo>
                  <a:lnTo>
                    <a:pt x="2170" y="1300"/>
                  </a:lnTo>
                  <a:lnTo>
                    <a:pt x="2150" y="1368"/>
                  </a:lnTo>
                  <a:lnTo>
                    <a:pt x="2126" y="1437"/>
                  </a:lnTo>
                  <a:lnTo>
                    <a:pt x="2098" y="1505"/>
                  </a:lnTo>
                  <a:lnTo>
                    <a:pt x="2066" y="1574"/>
                  </a:lnTo>
                  <a:lnTo>
                    <a:pt x="2032" y="1642"/>
                  </a:lnTo>
                  <a:lnTo>
                    <a:pt x="1998" y="1711"/>
                  </a:lnTo>
                  <a:lnTo>
                    <a:pt x="1961" y="1778"/>
                  </a:lnTo>
                  <a:lnTo>
                    <a:pt x="1923" y="1846"/>
                  </a:lnTo>
                  <a:lnTo>
                    <a:pt x="1885" y="1914"/>
                  </a:lnTo>
                  <a:lnTo>
                    <a:pt x="1848" y="1980"/>
                  </a:lnTo>
                  <a:lnTo>
                    <a:pt x="1813" y="2047"/>
                  </a:lnTo>
                  <a:lnTo>
                    <a:pt x="1779" y="2112"/>
                  </a:lnTo>
                  <a:lnTo>
                    <a:pt x="1748" y="2177"/>
                  </a:lnTo>
                  <a:lnTo>
                    <a:pt x="1720" y="2241"/>
                  </a:lnTo>
                  <a:lnTo>
                    <a:pt x="1695" y="2304"/>
                  </a:lnTo>
                  <a:lnTo>
                    <a:pt x="1673" y="2370"/>
                  </a:lnTo>
                  <a:lnTo>
                    <a:pt x="1651" y="2434"/>
                  </a:lnTo>
                  <a:lnTo>
                    <a:pt x="1632" y="2495"/>
                  </a:lnTo>
                  <a:lnTo>
                    <a:pt x="1614" y="2554"/>
                  </a:lnTo>
                  <a:lnTo>
                    <a:pt x="1597" y="2611"/>
                  </a:lnTo>
                  <a:lnTo>
                    <a:pt x="1582" y="2665"/>
                  </a:lnTo>
                  <a:lnTo>
                    <a:pt x="1566" y="2717"/>
                  </a:lnTo>
                  <a:lnTo>
                    <a:pt x="1551" y="2768"/>
                  </a:lnTo>
                  <a:lnTo>
                    <a:pt x="1536" y="2815"/>
                  </a:lnTo>
                  <a:lnTo>
                    <a:pt x="1521" y="2859"/>
                  </a:lnTo>
                  <a:lnTo>
                    <a:pt x="1506" y="2901"/>
                  </a:lnTo>
                  <a:lnTo>
                    <a:pt x="1490" y="2940"/>
                  </a:lnTo>
                  <a:lnTo>
                    <a:pt x="1472" y="2977"/>
                  </a:lnTo>
                  <a:lnTo>
                    <a:pt x="1454" y="3012"/>
                  </a:lnTo>
                  <a:lnTo>
                    <a:pt x="1435" y="3042"/>
                  </a:lnTo>
                  <a:lnTo>
                    <a:pt x="1413" y="3071"/>
                  </a:lnTo>
                  <a:lnTo>
                    <a:pt x="1390" y="3096"/>
                  </a:lnTo>
                  <a:lnTo>
                    <a:pt x="1364" y="3120"/>
                  </a:lnTo>
                  <a:lnTo>
                    <a:pt x="1336" y="3139"/>
                  </a:lnTo>
                  <a:lnTo>
                    <a:pt x="1305" y="3157"/>
                  </a:lnTo>
                  <a:lnTo>
                    <a:pt x="1271" y="3170"/>
                  </a:lnTo>
                  <a:lnTo>
                    <a:pt x="1233" y="3181"/>
                  </a:lnTo>
                  <a:lnTo>
                    <a:pt x="1192" y="3189"/>
                  </a:lnTo>
                  <a:lnTo>
                    <a:pt x="1148" y="3193"/>
                  </a:lnTo>
                  <a:lnTo>
                    <a:pt x="1099" y="3195"/>
                  </a:lnTo>
                  <a:lnTo>
                    <a:pt x="1049" y="3193"/>
                  </a:lnTo>
                  <a:lnTo>
                    <a:pt x="1003" y="3188"/>
                  </a:lnTo>
                  <a:lnTo>
                    <a:pt x="962" y="3180"/>
                  </a:lnTo>
                  <a:lnTo>
                    <a:pt x="924" y="3168"/>
                  </a:lnTo>
                  <a:lnTo>
                    <a:pt x="889" y="3153"/>
                  </a:lnTo>
                  <a:lnTo>
                    <a:pt x="857" y="3134"/>
                  </a:lnTo>
                  <a:lnTo>
                    <a:pt x="829" y="3113"/>
                  </a:lnTo>
                  <a:lnTo>
                    <a:pt x="803" y="3088"/>
                  </a:lnTo>
                  <a:lnTo>
                    <a:pt x="780" y="3061"/>
                  </a:lnTo>
                  <a:lnTo>
                    <a:pt x="757" y="3029"/>
                  </a:lnTo>
                  <a:lnTo>
                    <a:pt x="738" y="2995"/>
                  </a:lnTo>
                  <a:lnTo>
                    <a:pt x="719" y="2958"/>
                  </a:lnTo>
                  <a:lnTo>
                    <a:pt x="702" y="2919"/>
                  </a:lnTo>
                  <a:lnTo>
                    <a:pt x="685" y="2876"/>
                  </a:lnTo>
                  <a:lnTo>
                    <a:pt x="669" y="2831"/>
                  </a:lnTo>
                  <a:lnTo>
                    <a:pt x="653" y="2782"/>
                  </a:lnTo>
                  <a:lnTo>
                    <a:pt x="638" y="2731"/>
                  </a:lnTo>
                  <a:lnTo>
                    <a:pt x="621" y="2678"/>
                  </a:lnTo>
                  <a:lnTo>
                    <a:pt x="605" y="2621"/>
                  </a:lnTo>
                  <a:lnTo>
                    <a:pt x="588" y="2562"/>
                  </a:lnTo>
                  <a:lnTo>
                    <a:pt x="568" y="2501"/>
                  </a:lnTo>
                  <a:lnTo>
                    <a:pt x="549" y="2437"/>
                  </a:lnTo>
                  <a:lnTo>
                    <a:pt x="526" y="2371"/>
                  </a:lnTo>
                  <a:lnTo>
                    <a:pt x="503" y="2302"/>
                  </a:lnTo>
                  <a:lnTo>
                    <a:pt x="476" y="2235"/>
                  </a:lnTo>
                  <a:lnTo>
                    <a:pt x="447" y="2168"/>
                  </a:lnTo>
                  <a:lnTo>
                    <a:pt x="413" y="2100"/>
                  </a:lnTo>
                  <a:lnTo>
                    <a:pt x="377" y="2030"/>
                  </a:lnTo>
                  <a:lnTo>
                    <a:pt x="338" y="1960"/>
                  </a:lnTo>
                  <a:lnTo>
                    <a:pt x="299" y="1889"/>
                  </a:lnTo>
                  <a:lnTo>
                    <a:pt x="260" y="1818"/>
                  </a:lnTo>
                  <a:lnTo>
                    <a:pt x="221" y="1746"/>
                  </a:lnTo>
                  <a:lnTo>
                    <a:pt x="182" y="1675"/>
                  </a:lnTo>
                  <a:lnTo>
                    <a:pt x="145" y="1602"/>
                  </a:lnTo>
                  <a:lnTo>
                    <a:pt x="111" y="1530"/>
                  </a:lnTo>
                  <a:lnTo>
                    <a:pt x="81" y="1457"/>
                  </a:lnTo>
                  <a:lnTo>
                    <a:pt x="53" y="1386"/>
                  </a:lnTo>
                  <a:lnTo>
                    <a:pt x="31" y="1313"/>
                  </a:lnTo>
                  <a:lnTo>
                    <a:pt x="14" y="1241"/>
                  </a:lnTo>
                  <a:lnTo>
                    <a:pt x="4" y="1169"/>
                  </a:lnTo>
                  <a:lnTo>
                    <a:pt x="0" y="1099"/>
                  </a:lnTo>
                  <a:lnTo>
                    <a:pt x="3" y="1016"/>
                  </a:lnTo>
                  <a:lnTo>
                    <a:pt x="12" y="936"/>
                  </a:lnTo>
                  <a:lnTo>
                    <a:pt x="27" y="858"/>
                  </a:lnTo>
                  <a:lnTo>
                    <a:pt x="47" y="781"/>
                  </a:lnTo>
                  <a:lnTo>
                    <a:pt x="72" y="707"/>
                  </a:lnTo>
                  <a:lnTo>
                    <a:pt x="102" y="635"/>
                  </a:lnTo>
                  <a:lnTo>
                    <a:pt x="137" y="566"/>
                  </a:lnTo>
                  <a:lnTo>
                    <a:pt x="177" y="500"/>
                  </a:lnTo>
                  <a:lnTo>
                    <a:pt x="221" y="437"/>
                  </a:lnTo>
                  <a:lnTo>
                    <a:pt x="270" y="378"/>
                  </a:lnTo>
                  <a:lnTo>
                    <a:pt x="322" y="322"/>
                  </a:lnTo>
                  <a:lnTo>
                    <a:pt x="378" y="270"/>
                  </a:lnTo>
                  <a:lnTo>
                    <a:pt x="437" y="221"/>
                  </a:lnTo>
                  <a:lnTo>
                    <a:pt x="501" y="177"/>
                  </a:lnTo>
                  <a:lnTo>
                    <a:pt x="567" y="137"/>
                  </a:lnTo>
                  <a:lnTo>
                    <a:pt x="636" y="102"/>
                  </a:lnTo>
                  <a:lnTo>
                    <a:pt x="707" y="72"/>
                  </a:lnTo>
                  <a:lnTo>
                    <a:pt x="782" y="46"/>
                  </a:lnTo>
                  <a:lnTo>
                    <a:pt x="858" y="27"/>
                  </a:lnTo>
                  <a:lnTo>
                    <a:pt x="937" y="12"/>
                  </a:lnTo>
                  <a:lnTo>
                    <a:pt x="1017" y="3"/>
                  </a:lnTo>
                  <a:lnTo>
                    <a:pt x="1099" y="0"/>
                  </a:lnTo>
                  <a:close/>
                </a:path>
              </a:pathLst>
            </a:custGeom>
            <a:grpFill/>
            <a:ln w="0">
              <a:no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sp>
          <p:nvSpPr>
            <p:cNvPr id="16" name="Freeform 7"/>
            <p:cNvSpPr/>
            <p:nvPr/>
          </p:nvSpPr>
          <p:spPr bwMode="auto">
            <a:xfrm>
              <a:off x="14302" y="2714"/>
              <a:ext cx="324" cy="324"/>
            </a:xfrm>
            <a:custGeom>
              <a:avLst/>
              <a:gdLst>
                <a:gd name="T0" fmla="*/ 599 w 649"/>
                <a:gd name="T1" fmla="*/ 0 h 649"/>
                <a:gd name="T2" fmla="*/ 615 w 649"/>
                <a:gd name="T3" fmla="*/ 2 h 649"/>
                <a:gd name="T4" fmla="*/ 628 w 649"/>
                <a:gd name="T5" fmla="*/ 10 h 649"/>
                <a:gd name="T6" fmla="*/ 639 w 649"/>
                <a:gd name="T7" fmla="*/ 21 h 649"/>
                <a:gd name="T8" fmla="*/ 646 w 649"/>
                <a:gd name="T9" fmla="*/ 34 h 649"/>
                <a:gd name="T10" fmla="*/ 649 w 649"/>
                <a:gd name="T11" fmla="*/ 49 h 649"/>
                <a:gd name="T12" fmla="*/ 646 w 649"/>
                <a:gd name="T13" fmla="*/ 66 h 649"/>
                <a:gd name="T14" fmla="*/ 639 w 649"/>
                <a:gd name="T15" fmla="*/ 80 h 649"/>
                <a:gd name="T16" fmla="*/ 628 w 649"/>
                <a:gd name="T17" fmla="*/ 90 h 649"/>
                <a:gd name="T18" fmla="*/ 615 w 649"/>
                <a:gd name="T19" fmla="*/ 97 h 649"/>
                <a:gd name="T20" fmla="*/ 599 w 649"/>
                <a:gd name="T21" fmla="*/ 100 h 649"/>
                <a:gd name="T22" fmla="*/ 544 w 649"/>
                <a:gd name="T23" fmla="*/ 104 h 649"/>
                <a:gd name="T24" fmla="*/ 492 w 649"/>
                <a:gd name="T25" fmla="*/ 112 h 649"/>
                <a:gd name="T26" fmla="*/ 441 w 649"/>
                <a:gd name="T27" fmla="*/ 126 h 649"/>
                <a:gd name="T28" fmla="*/ 393 w 649"/>
                <a:gd name="T29" fmla="*/ 144 h 649"/>
                <a:gd name="T30" fmla="*/ 347 w 649"/>
                <a:gd name="T31" fmla="*/ 168 h 649"/>
                <a:gd name="T32" fmla="*/ 304 w 649"/>
                <a:gd name="T33" fmla="*/ 196 h 649"/>
                <a:gd name="T34" fmla="*/ 264 w 649"/>
                <a:gd name="T35" fmla="*/ 229 h 649"/>
                <a:gd name="T36" fmla="*/ 229 w 649"/>
                <a:gd name="T37" fmla="*/ 265 h 649"/>
                <a:gd name="T38" fmla="*/ 196 w 649"/>
                <a:gd name="T39" fmla="*/ 305 h 649"/>
                <a:gd name="T40" fmla="*/ 168 w 649"/>
                <a:gd name="T41" fmla="*/ 348 h 649"/>
                <a:gd name="T42" fmla="*/ 144 w 649"/>
                <a:gd name="T43" fmla="*/ 394 h 649"/>
                <a:gd name="T44" fmla="*/ 125 w 649"/>
                <a:gd name="T45" fmla="*/ 442 h 649"/>
                <a:gd name="T46" fmla="*/ 111 w 649"/>
                <a:gd name="T47" fmla="*/ 493 h 649"/>
                <a:gd name="T48" fmla="*/ 103 w 649"/>
                <a:gd name="T49" fmla="*/ 545 h 649"/>
                <a:gd name="T50" fmla="*/ 100 w 649"/>
                <a:gd name="T51" fmla="*/ 600 h 649"/>
                <a:gd name="T52" fmla="*/ 97 w 649"/>
                <a:gd name="T53" fmla="*/ 615 h 649"/>
                <a:gd name="T54" fmla="*/ 90 w 649"/>
                <a:gd name="T55" fmla="*/ 628 h 649"/>
                <a:gd name="T56" fmla="*/ 79 w 649"/>
                <a:gd name="T57" fmla="*/ 640 h 649"/>
                <a:gd name="T58" fmla="*/ 65 w 649"/>
                <a:gd name="T59" fmla="*/ 647 h 649"/>
                <a:gd name="T60" fmla="*/ 50 w 649"/>
                <a:gd name="T61" fmla="*/ 649 h 649"/>
                <a:gd name="T62" fmla="*/ 33 w 649"/>
                <a:gd name="T63" fmla="*/ 647 h 649"/>
                <a:gd name="T64" fmla="*/ 20 w 649"/>
                <a:gd name="T65" fmla="*/ 640 h 649"/>
                <a:gd name="T66" fmla="*/ 9 w 649"/>
                <a:gd name="T67" fmla="*/ 628 h 649"/>
                <a:gd name="T68" fmla="*/ 2 w 649"/>
                <a:gd name="T69" fmla="*/ 615 h 649"/>
                <a:gd name="T70" fmla="*/ 0 w 649"/>
                <a:gd name="T71" fmla="*/ 600 h 649"/>
                <a:gd name="T72" fmla="*/ 3 w 649"/>
                <a:gd name="T73" fmla="*/ 539 h 649"/>
                <a:gd name="T74" fmla="*/ 12 w 649"/>
                <a:gd name="T75" fmla="*/ 478 h 649"/>
                <a:gd name="T76" fmla="*/ 26 w 649"/>
                <a:gd name="T77" fmla="*/ 421 h 649"/>
                <a:gd name="T78" fmla="*/ 47 w 649"/>
                <a:gd name="T79" fmla="*/ 366 h 649"/>
                <a:gd name="T80" fmla="*/ 72 w 649"/>
                <a:gd name="T81" fmla="*/ 314 h 649"/>
                <a:gd name="T82" fmla="*/ 102 w 649"/>
                <a:gd name="T83" fmla="*/ 265 h 649"/>
                <a:gd name="T84" fmla="*/ 137 w 649"/>
                <a:gd name="T85" fmla="*/ 218 h 649"/>
                <a:gd name="T86" fmla="*/ 175 w 649"/>
                <a:gd name="T87" fmla="*/ 176 h 649"/>
                <a:gd name="T88" fmla="*/ 218 w 649"/>
                <a:gd name="T89" fmla="*/ 137 h 649"/>
                <a:gd name="T90" fmla="*/ 264 w 649"/>
                <a:gd name="T91" fmla="*/ 103 h 649"/>
                <a:gd name="T92" fmla="*/ 313 w 649"/>
                <a:gd name="T93" fmla="*/ 73 h 649"/>
                <a:gd name="T94" fmla="*/ 365 w 649"/>
                <a:gd name="T95" fmla="*/ 47 h 649"/>
                <a:gd name="T96" fmla="*/ 421 w 649"/>
                <a:gd name="T97" fmla="*/ 27 h 649"/>
                <a:gd name="T98" fmla="*/ 479 w 649"/>
                <a:gd name="T99" fmla="*/ 13 h 649"/>
                <a:gd name="T100" fmla="*/ 538 w 649"/>
                <a:gd name="T101" fmla="*/ 3 h 649"/>
                <a:gd name="T102" fmla="*/ 599 w 649"/>
                <a:gd name="T103"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9" h="649">
                  <a:moveTo>
                    <a:pt x="599" y="0"/>
                  </a:moveTo>
                  <a:lnTo>
                    <a:pt x="615" y="2"/>
                  </a:lnTo>
                  <a:lnTo>
                    <a:pt x="628" y="10"/>
                  </a:lnTo>
                  <a:lnTo>
                    <a:pt x="639" y="21"/>
                  </a:lnTo>
                  <a:lnTo>
                    <a:pt x="646" y="34"/>
                  </a:lnTo>
                  <a:lnTo>
                    <a:pt x="649" y="49"/>
                  </a:lnTo>
                  <a:lnTo>
                    <a:pt x="646" y="66"/>
                  </a:lnTo>
                  <a:lnTo>
                    <a:pt x="639" y="80"/>
                  </a:lnTo>
                  <a:lnTo>
                    <a:pt x="628" y="90"/>
                  </a:lnTo>
                  <a:lnTo>
                    <a:pt x="615" y="97"/>
                  </a:lnTo>
                  <a:lnTo>
                    <a:pt x="599" y="100"/>
                  </a:lnTo>
                  <a:lnTo>
                    <a:pt x="544" y="104"/>
                  </a:lnTo>
                  <a:lnTo>
                    <a:pt x="492" y="112"/>
                  </a:lnTo>
                  <a:lnTo>
                    <a:pt x="441" y="126"/>
                  </a:lnTo>
                  <a:lnTo>
                    <a:pt x="393" y="144"/>
                  </a:lnTo>
                  <a:lnTo>
                    <a:pt x="347" y="168"/>
                  </a:lnTo>
                  <a:lnTo>
                    <a:pt x="304" y="196"/>
                  </a:lnTo>
                  <a:lnTo>
                    <a:pt x="264" y="229"/>
                  </a:lnTo>
                  <a:lnTo>
                    <a:pt x="229" y="265"/>
                  </a:lnTo>
                  <a:lnTo>
                    <a:pt x="196" y="305"/>
                  </a:lnTo>
                  <a:lnTo>
                    <a:pt x="168" y="348"/>
                  </a:lnTo>
                  <a:lnTo>
                    <a:pt x="144" y="394"/>
                  </a:lnTo>
                  <a:lnTo>
                    <a:pt x="125" y="442"/>
                  </a:lnTo>
                  <a:lnTo>
                    <a:pt x="111" y="493"/>
                  </a:lnTo>
                  <a:lnTo>
                    <a:pt x="103" y="545"/>
                  </a:lnTo>
                  <a:lnTo>
                    <a:pt x="100" y="600"/>
                  </a:lnTo>
                  <a:lnTo>
                    <a:pt x="97" y="615"/>
                  </a:lnTo>
                  <a:lnTo>
                    <a:pt x="90" y="628"/>
                  </a:lnTo>
                  <a:lnTo>
                    <a:pt x="79" y="640"/>
                  </a:lnTo>
                  <a:lnTo>
                    <a:pt x="65" y="647"/>
                  </a:lnTo>
                  <a:lnTo>
                    <a:pt x="50" y="649"/>
                  </a:lnTo>
                  <a:lnTo>
                    <a:pt x="33" y="647"/>
                  </a:lnTo>
                  <a:lnTo>
                    <a:pt x="20" y="640"/>
                  </a:lnTo>
                  <a:lnTo>
                    <a:pt x="9" y="628"/>
                  </a:lnTo>
                  <a:lnTo>
                    <a:pt x="2" y="615"/>
                  </a:lnTo>
                  <a:lnTo>
                    <a:pt x="0" y="600"/>
                  </a:lnTo>
                  <a:lnTo>
                    <a:pt x="3" y="539"/>
                  </a:lnTo>
                  <a:lnTo>
                    <a:pt x="12" y="478"/>
                  </a:lnTo>
                  <a:lnTo>
                    <a:pt x="26" y="421"/>
                  </a:lnTo>
                  <a:lnTo>
                    <a:pt x="47" y="366"/>
                  </a:lnTo>
                  <a:lnTo>
                    <a:pt x="72" y="314"/>
                  </a:lnTo>
                  <a:lnTo>
                    <a:pt x="102" y="265"/>
                  </a:lnTo>
                  <a:lnTo>
                    <a:pt x="137" y="218"/>
                  </a:lnTo>
                  <a:lnTo>
                    <a:pt x="175" y="176"/>
                  </a:lnTo>
                  <a:lnTo>
                    <a:pt x="218" y="137"/>
                  </a:lnTo>
                  <a:lnTo>
                    <a:pt x="264" y="103"/>
                  </a:lnTo>
                  <a:lnTo>
                    <a:pt x="313" y="73"/>
                  </a:lnTo>
                  <a:lnTo>
                    <a:pt x="365" y="47"/>
                  </a:lnTo>
                  <a:lnTo>
                    <a:pt x="421" y="27"/>
                  </a:lnTo>
                  <a:lnTo>
                    <a:pt x="479" y="13"/>
                  </a:lnTo>
                  <a:lnTo>
                    <a:pt x="538" y="3"/>
                  </a:lnTo>
                  <a:lnTo>
                    <a:pt x="599" y="0"/>
                  </a:lnTo>
                  <a:close/>
                </a:path>
              </a:pathLst>
            </a:custGeom>
            <a:grpFill/>
            <a:ln w="0">
              <a:no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grpSp>
      <p:sp>
        <p:nvSpPr>
          <p:cNvPr id="17" name="Freeform 12"/>
          <p:cNvSpPr>
            <a:spLocks noChangeAspect="1" noEditPoints="1"/>
          </p:cNvSpPr>
          <p:nvPr/>
        </p:nvSpPr>
        <p:spPr bwMode="auto">
          <a:xfrm>
            <a:off x="4006291" y="3485912"/>
            <a:ext cx="598650" cy="592319"/>
          </a:xfrm>
          <a:custGeom>
            <a:avLst/>
            <a:gdLst>
              <a:gd name="T0" fmla="*/ 1210 w 3228"/>
              <a:gd name="T1" fmla="*/ 2995 h 3195"/>
              <a:gd name="T2" fmla="*/ 1118 w 3228"/>
              <a:gd name="T3" fmla="*/ 2762 h 3195"/>
              <a:gd name="T4" fmla="*/ 822 w 3228"/>
              <a:gd name="T5" fmla="*/ 1897 h 3195"/>
              <a:gd name="T6" fmla="*/ 2035 w 3228"/>
              <a:gd name="T7" fmla="*/ 1697 h 3195"/>
              <a:gd name="T8" fmla="*/ 2490 w 3228"/>
              <a:gd name="T9" fmla="*/ 1561 h 3195"/>
              <a:gd name="T10" fmla="*/ 2490 w 3228"/>
              <a:gd name="T11" fmla="*/ 1235 h 3195"/>
              <a:gd name="T12" fmla="*/ 2035 w 3228"/>
              <a:gd name="T13" fmla="*/ 1099 h 3195"/>
              <a:gd name="T14" fmla="*/ 234 w 3228"/>
              <a:gd name="T15" fmla="*/ 1235 h 3195"/>
              <a:gd name="T16" fmla="*/ 234 w 3228"/>
              <a:gd name="T17" fmla="*/ 1561 h 3195"/>
              <a:gd name="T18" fmla="*/ 1111 w 3228"/>
              <a:gd name="T19" fmla="*/ 1697 h 3195"/>
              <a:gd name="T20" fmla="*/ 1011 w 3228"/>
              <a:gd name="T21" fmla="*/ 1347 h 3195"/>
              <a:gd name="T22" fmla="*/ 1859 w 3228"/>
              <a:gd name="T23" fmla="*/ 897 h 3195"/>
              <a:gd name="T24" fmla="*/ 1334 w 3228"/>
              <a:gd name="T25" fmla="*/ 1099 h 3195"/>
              <a:gd name="T26" fmla="*/ 1142 w 3228"/>
              <a:gd name="T27" fmla="*/ 1235 h 3195"/>
              <a:gd name="T28" fmla="*/ 1142 w 3228"/>
              <a:gd name="T29" fmla="*/ 1561 h 3195"/>
              <a:gd name="T30" fmla="*/ 1311 w 3228"/>
              <a:gd name="T31" fmla="*/ 1698 h 3195"/>
              <a:gd name="T32" fmla="*/ 1800 w 3228"/>
              <a:gd name="T33" fmla="*/ 1856 h 3195"/>
              <a:gd name="T34" fmla="*/ 1823 w 3228"/>
              <a:gd name="T35" fmla="*/ 1194 h 3195"/>
              <a:gd name="T36" fmla="*/ 2376 w 3228"/>
              <a:gd name="T37" fmla="*/ 251 h 3195"/>
              <a:gd name="T38" fmla="*/ 2141 w 3228"/>
              <a:gd name="T39" fmla="*/ 616 h 3195"/>
              <a:gd name="T40" fmla="*/ 2449 w 3228"/>
              <a:gd name="T41" fmla="*/ 923 h 3195"/>
              <a:gd name="T42" fmla="*/ 2689 w 3228"/>
              <a:gd name="T43" fmla="*/ 1190 h 3195"/>
              <a:gd name="T44" fmla="*/ 2689 w 3228"/>
              <a:gd name="T45" fmla="*/ 1606 h 3195"/>
              <a:gd name="T46" fmla="*/ 2449 w 3228"/>
              <a:gd name="T47" fmla="*/ 1872 h 3195"/>
              <a:gd name="T48" fmla="*/ 2141 w 3228"/>
              <a:gd name="T49" fmla="*/ 2180 h 3195"/>
              <a:gd name="T50" fmla="*/ 2376 w 3228"/>
              <a:gd name="T51" fmla="*/ 2545 h 3195"/>
              <a:gd name="T52" fmla="*/ 2674 w 3228"/>
              <a:gd name="T53" fmla="*/ 2541 h 3195"/>
              <a:gd name="T54" fmla="*/ 2916 w 3228"/>
              <a:gd name="T55" fmla="*/ 2148 h 3195"/>
              <a:gd name="T56" fmla="*/ 3025 w 3228"/>
              <a:gd name="T57" fmla="*/ 1491 h 3195"/>
              <a:gd name="T58" fmla="*/ 2958 w 3228"/>
              <a:gd name="T59" fmla="*/ 794 h 3195"/>
              <a:gd name="T60" fmla="*/ 2745 w 3228"/>
              <a:gd name="T61" fmla="*/ 322 h 3195"/>
              <a:gd name="T62" fmla="*/ 2573 w 3228"/>
              <a:gd name="T63" fmla="*/ 3 h 3195"/>
              <a:gd name="T64" fmla="*/ 2912 w 3228"/>
              <a:gd name="T65" fmla="*/ 208 h 3195"/>
              <a:gd name="T66" fmla="*/ 3129 w 3228"/>
              <a:gd name="T67" fmla="*/ 659 h 3195"/>
              <a:gd name="T68" fmla="*/ 3224 w 3228"/>
              <a:gd name="T69" fmla="*/ 1244 h 3195"/>
              <a:gd name="T70" fmla="*/ 3193 w 3228"/>
              <a:gd name="T71" fmla="*/ 1855 h 3195"/>
              <a:gd name="T72" fmla="*/ 3035 w 3228"/>
              <a:gd name="T73" fmla="*/ 2386 h 3195"/>
              <a:gd name="T74" fmla="*/ 2757 w 3228"/>
              <a:gd name="T75" fmla="*/ 2728 h 3195"/>
              <a:gd name="T76" fmla="*/ 2375 w 3228"/>
              <a:gd name="T77" fmla="*/ 2771 h 3195"/>
              <a:gd name="T78" fmla="*/ 2067 w 3228"/>
              <a:gd name="T79" fmla="*/ 2491 h 3195"/>
              <a:gd name="T80" fmla="*/ 1773 w 3228"/>
              <a:gd name="T81" fmla="*/ 2088 h 3195"/>
              <a:gd name="T82" fmla="*/ 1382 w 3228"/>
              <a:gd name="T83" fmla="*/ 1906 h 3195"/>
              <a:gd name="T84" fmla="*/ 1343 w 3228"/>
              <a:gd name="T85" fmla="*/ 1926 h 3195"/>
              <a:gd name="T86" fmla="*/ 1311 w 3228"/>
              <a:gd name="T87" fmla="*/ 2696 h 3195"/>
              <a:gd name="T88" fmla="*/ 1394 w 3228"/>
              <a:gd name="T89" fmla="*/ 2825 h 3195"/>
              <a:gd name="T90" fmla="*/ 1373 w 3228"/>
              <a:gd name="T91" fmla="*/ 3114 h 3195"/>
              <a:gd name="T92" fmla="*/ 774 w 3228"/>
              <a:gd name="T93" fmla="*/ 3192 h 3195"/>
              <a:gd name="T94" fmla="*/ 608 w 3228"/>
              <a:gd name="T95" fmla="*/ 3028 h 3195"/>
              <a:gd name="T96" fmla="*/ 506 w 3228"/>
              <a:gd name="T97" fmla="*/ 1925 h 3195"/>
              <a:gd name="T98" fmla="*/ 198 w 3228"/>
              <a:gd name="T99" fmla="*/ 1830 h 3195"/>
              <a:gd name="T100" fmla="*/ 9 w 3228"/>
              <a:gd name="T101" fmla="*/ 1506 h 3195"/>
              <a:gd name="T102" fmla="*/ 77 w 3228"/>
              <a:gd name="T103" fmla="*/ 1101 h 3195"/>
              <a:gd name="T104" fmla="*/ 359 w 3228"/>
              <a:gd name="T105" fmla="*/ 902 h 3195"/>
              <a:gd name="T106" fmla="*/ 1673 w 3228"/>
              <a:gd name="T107" fmla="*/ 788 h 3195"/>
              <a:gd name="T108" fmla="*/ 2034 w 3228"/>
              <a:gd name="T109" fmla="*/ 356 h 3195"/>
              <a:gd name="T110" fmla="*/ 2286 w 3228"/>
              <a:gd name="T111" fmla="*/ 68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8" h="3195">
                <a:moveTo>
                  <a:pt x="752" y="1897"/>
                </a:moveTo>
                <a:lnTo>
                  <a:pt x="771" y="1933"/>
                </a:lnTo>
                <a:lnTo>
                  <a:pt x="786" y="1972"/>
                </a:lnTo>
                <a:lnTo>
                  <a:pt x="798" y="2012"/>
                </a:lnTo>
                <a:lnTo>
                  <a:pt x="804" y="2054"/>
                </a:lnTo>
                <a:lnTo>
                  <a:pt x="807" y="2097"/>
                </a:lnTo>
                <a:lnTo>
                  <a:pt x="807" y="2995"/>
                </a:lnTo>
                <a:lnTo>
                  <a:pt x="1210" y="2995"/>
                </a:lnTo>
                <a:lnTo>
                  <a:pt x="1210" y="2910"/>
                </a:lnTo>
                <a:lnTo>
                  <a:pt x="1196" y="2894"/>
                </a:lnTo>
                <a:lnTo>
                  <a:pt x="1183" y="2879"/>
                </a:lnTo>
                <a:lnTo>
                  <a:pt x="1169" y="2860"/>
                </a:lnTo>
                <a:lnTo>
                  <a:pt x="1155" y="2840"/>
                </a:lnTo>
                <a:lnTo>
                  <a:pt x="1141" y="2817"/>
                </a:lnTo>
                <a:lnTo>
                  <a:pt x="1129" y="2791"/>
                </a:lnTo>
                <a:lnTo>
                  <a:pt x="1118" y="2762"/>
                </a:lnTo>
                <a:lnTo>
                  <a:pt x="1112" y="2731"/>
                </a:lnTo>
                <a:lnTo>
                  <a:pt x="1109" y="2696"/>
                </a:lnTo>
                <a:lnTo>
                  <a:pt x="1109" y="1997"/>
                </a:lnTo>
                <a:lnTo>
                  <a:pt x="1111" y="1963"/>
                </a:lnTo>
                <a:lnTo>
                  <a:pt x="1117" y="1930"/>
                </a:lnTo>
                <a:lnTo>
                  <a:pt x="1127" y="1898"/>
                </a:lnTo>
                <a:lnTo>
                  <a:pt x="822" y="1898"/>
                </a:lnTo>
                <a:lnTo>
                  <a:pt x="822" y="1897"/>
                </a:lnTo>
                <a:lnTo>
                  <a:pt x="752" y="1897"/>
                </a:lnTo>
                <a:close/>
                <a:moveTo>
                  <a:pt x="2035" y="1099"/>
                </a:moveTo>
                <a:lnTo>
                  <a:pt x="2025" y="1196"/>
                </a:lnTo>
                <a:lnTo>
                  <a:pt x="2020" y="1296"/>
                </a:lnTo>
                <a:lnTo>
                  <a:pt x="2018" y="1398"/>
                </a:lnTo>
                <a:lnTo>
                  <a:pt x="2020" y="1500"/>
                </a:lnTo>
                <a:lnTo>
                  <a:pt x="2025" y="1600"/>
                </a:lnTo>
                <a:lnTo>
                  <a:pt x="2035" y="1697"/>
                </a:lnTo>
                <a:lnTo>
                  <a:pt x="2320" y="1697"/>
                </a:lnTo>
                <a:lnTo>
                  <a:pt x="2350" y="1694"/>
                </a:lnTo>
                <a:lnTo>
                  <a:pt x="2378" y="1685"/>
                </a:lnTo>
                <a:lnTo>
                  <a:pt x="2405" y="1670"/>
                </a:lnTo>
                <a:lnTo>
                  <a:pt x="2430" y="1649"/>
                </a:lnTo>
                <a:lnTo>
                  <a:pt x="2453" y="1624"/>
                </a:lnTo>
                <a:lnTo>
                  <a:pt x="2472" y="1594"/>
                </a:lnTo>
                <a:lnTo>
                  <a:pt x="2490" y="1561"/>
                </a:lnTo>
                <a:lnTo>
                  <a:pt x="2503" y="1525"/>
                </a:lnTo>
                <a:lnTo>
                  <a:pt x="2513" y="1485"/>
                </a:lnTo>
                <a:lnTo>
                  <a:pt x="2520" y="1442"/>
                </a:lnTo>
                <a:lnTo>
                  <a:pt x="2523" y="1398"/>
                </a:lnTo>
                <a:lnTo>
                  <a:pt x="2520" y="1353"/>
                </a:lnTo>
                <a:lnTo>
                  <a:pt x="2513" y="1311"/>
                </a:lnTo>
                <a:lnTo>
                  <a:pt x="2503" y="1271"/>
                </a:lnTo>
                <a:lnTo>
                  <a:pt x="2490" y="1235"/>
                </a:lnTo>
                <a:lnTo>
                  <a:pt x="2472" y="1201"/>
                </a:lnTo>
                <a:lnTo>
                  <a:pt x="2453" y="1171"/>
                </a:lnTo>
                <a:lnTo>
                  <a:pt x="2430" y="1147"/>
                </a:lnTo>
                <a:lnTo>
                  <a:pt x="2405" y="1126"/>
                </a:lnTo>
                <a:lnTo>
                  <a:pt x="2378" y="1111"/>
                </a:lnTo>
                <a:lnTo>
                  <a:pt x="2350" y="1102"/>
                </a:lnTo>
                <a:lnTo>
                  <a:pt x="2320" y="1099"/>
                </a:lnTo>
                <a:lnTo>
                  <a:pt x="2035" y="1099"/>
                </a:lnTo>
                <a:close/>
                <a:moveTo>
                  <a:pt x="403" y="1099"/>
                </a:moveTo>
                <a:lnTo>
                  <a:pt x="373" y="1102"/>
                </a:lnTo>
                <a:lnTo>
                  <a:pt x="346" y="1111"/>
                </a:lnTo>
                <a:lnTo>
                  <a:pt x="319" y="1126"/>
                </a:lnTo>
                <a:lnTo>
                  <a:pt x="294" y="1147"/>
                </a:lnTo>
                <a:lnTo>
                  <a:pt x="271" y="1171"/>
                </a:lnTo>
                <a:lnTo>
                  <a:pt x="252" y="1201"/>
                </a:lnTo>
                <a:lnTo>
                  <a:pt x="234" y="1235"/>
                </a:lnTo>
                <a:lnTo>
                  <a:pt x="221" y="1271"/>
                </a:lnTo>
                <a:lnTo>
                  <a:pt x="210" y="1311"/>
                </a:lnTo>
                <a:lnTo>
                  <a:pt x="204" y="1353"/>
                </a:lnTo>
                <a:lnTo>
                  <a:pt x="202" y="1398"/>
                </a:lnTo>
                <a:lnTo>
                  <a:pt x="204" y="1442"/>
                </a:lnTo>
                <a:lnTo>
                  <a:pt x="210" y="1485"/>
                </a:lnTo>
                <a:lnTo>
                  <a:pt x="221" y="1525"/>
                </a:lnTo>
                <a:lnTo>
                  <a:pt x="234" y="1561"/>
                </a:lnTo>
                <a:lnTo>
                  <a:pt x="252" y="1594"/>
                </a:lnTo>
                <a:lnTo>
                  <a:pt x="271" y="1624"/>
                </a:lnTo>
                <a:lnTo>
                  <a:pt x="294" y="1649"/>
                </a:lnTo>
                <a:lnTo>
                  <a:pt x="319" y="1670"/>
                </a:lnTo>
                <a:lnTo>
                  <a:pt x="346" y="1685"/>
                </a:lnTo>
                <a:lnTo>
                  <a:pt x="373" y="1694"/>
                </a:lnTo>
                <a:lnTo>
                  <a:pt x="403" y="1697"/>
                </a:lnTo>
                <a:lnTo>
                  <a:pt x="1111" y="1697"/>
                </a:lnTo>
                <a:lnTo>
                  <a:pt x="1086" y="1665"/>
                </a:lnTo>
                <a:lnTo>
                  <a:pt x="1064" y="1628"/>
                </a:lnTo>
                <a:lnTo>
                  <a:pt x="1045" y="1587"/>
                </a:lnTo>
                <a:lnTo>
                  <a:pt x="1030" y="1544"/>
                </a:lnTo>
                <a:lnTo>
                  <a:pt x="1018" y="1497"/>
                </a:lnTo>
                <a:lnTo>
                  <a:pt x="1011" y="1449"/>
                </a:lnTo>
                <a:lnTo>
                  <a:pt x="1009" y="1398"/>
                </a:lnTo>
                <a:lnTo>
                  <a:pt x="1011" y="1347"/>
                </a:lnTo>
                <a:lnTo>
                  <a:pt x="1018" y="1298"/>
                </a:lnTo>
                <a:lnTo>
                  <a:pt x="1030" y="1252"/>
                </a:lnTo>
                <a:lnTo>
                  <a:pt x="1045" y="1208"/>
                </a:lnTo>
                <a:lnTo>
                  <a:pt x="1064" y="1168"/>
                </a:lnTo>
                <a:lnTo>
                  <a:pt x="1086" y="1132"/>
                </a:lnTo>
                <a:lnTo>
                  <a:pt x="1111" y="1099"/>
                </a:lnTo>
                <a:lnTo>
                  <a:pt x="403" y="1099"/>
                </a:lnTo>
                <a:close/>
                <a:moveTo>
                  <a:pt x="1859" y="897"/>
                </a:moveTo>
                <a:lnTo>
                  <a:pt x="1800" y="943"/>
                </a:lnTo>
                <a:lnTo>
                  <a:pt x="1739" y="982"/>
                </a:lnTo>
                <a:lnTo>
                  <a:pt x="1675" y="1017"/>
                </a:lnTo>
                <a:lnTo>
                  <a:pt x="1610" y="1046"/>
                </a:lnTo>
                <a:lnTo>
                  <a:pt x="1542" y="1068"/>
                </a:lnTo>
                <a:lnTo>
                  <a:pt x="1474" y="1085"/>
                </a:lnTo>
                <a:lnTo>
                  <a:pt x="1405" y="1095"/>
                </a:lnTo>
                <a:lnTo>
                  <a:pt x="1334" y="1099"/>
                </a:lnTo>
                <a:lnTo>
                  <a:pt x="1311" y="1099"/>
                </a:lnTo>
                <a:lnTo>
                  <a:pt x="1281" y="1102"/>
                </a:lnTo>
                <a:lnTo>
                  <a:pt x="1254" y="1111"/>
                </a:lnTo>
                <a:lnTo>
                  <a:pt x="1227" y="1126"/>
                </a:lnTo>
                <a:lnTo>
                  <a:pt x="1202" y="1147"/>
                </a:lnTo>
                <a:lnTo>
                  <a:pt x="1179" y="1171"/>
                </a:lnTo>
                <a:lnTo>
                  <a:pt x="1160" y="1201"/>
                </a:lnTo>
                <a:lnTo>
                  <a:pt x="1142" y="1235"/>
                </a:lnTo>
                <a:lnTo>
                  <a:pt x="1129" y="1271"/>
                </a:lnTo>
                <a:lnTo>
                  <a:pt x="1118" y="1311"/>
                </a:lnTo>
                <a:lnTo>
                  <a:pt x="1112" y="1353"/>
                </a:lnTo>
                <a:lnTo>
                  <a:pt x="1110" y="1398"/>
                </a:lnTo>
                <a:lnTo>
                  <a:pt x="1112" y="1442"/>
                </a:lnTo>
                <a:lnTo>
                  <a:pt x="1118" y="1485"/>
                </a:lnTo>
                <a:lnTo>
                  <a:pt x="1129" y="1525"/>
                </a:lnTo>
                <a:lnTo>
                  <a:pt x="1142" y="1561"/>
                </a:lnTo>
                <a:lnTo>
                  <a:pt x="1160" y="1594"/>
                </a:lnTo>
                <a:lnTo>
                  <a:pt x="1179" y="1624"/>
                </a:lnTo>
                <a:lnTo>
                  <a:pt x="1202" y="1649"/>
                </a:lnTo>
                <a:lnTo>
                  <a:pt x="1227" y="1670"/>
                </a:lnTo>
                <a:lnTo>
                  <a:pt x="1254" y="1685"/>
                </a:lnTo>
                <a:lnTo>
                  <a:pt x="1281" y="1694"/>
                </a:lnTo>
                <a:lnTo>
                  <a:pt x="1311" y="1697"/>
                </a:lnTo>
                <a:lnTo>
                  <a:pt x="1311" y="1698"/>
                </a:lnTo>
                <a:lnTo>
                  <a:pt x="1334" y="1698"/>
                </a:lnTo>
                <a:lnTo>
                  <a:pt x="1405" y="1702"/>
                </a:lnTo>
                <a:lnTo>
                  <a:pt x="1474" y="1713"/>
                </a:lnTo>
                <a:lnTo>
                  <a:pt x="1542" y="1729"/>
                </a:lnTo>
                <a:lnTo>
                  <a:pt x="1610" y="1751"/>
                </a:lnTo>
                <a:lnTo>
                  <a:pt x="1675" y="1780"/>
                </a:lnTo>
                <a:lnTo>
                  <a:pt x="1739" y="1815"/>
                </a:lnTo>
                <a:lnTo>
                  <a:pt x="1800" y="1856"/>
                </a:lnTo>
                <a:lnTo>
                  <a:pt x="1859" y="1901"/>
                </a:lnTo>
                <a:lnTo>
                  <a:pt x="1844" y="1802"/>
                </a:lnTo>
                <a:lnTo>
                  <a:pt x="1831" y="1703"/>
                </a:lnTo>
                <a:lnTo>
                  <a:pt x="1823" y="1602"/>
                </a:lnTo>
                <a:lnTo>
                  <a:pt x="1818" y="1500"/>
                </a:lnTo>
                <a:lnTo>
                  <a:pt x="1816" y="1398"/>
                </a:lnTo>
                <a:lnTo>
                  <a:pt x="1818" y="1296"/>
                </a:lnTo>
                <a:lnTo>
                  <a:pt x="1823" y="1194"/>
                </a:lnTo>
                <a:lnTo>
                  <a:pt x="1831" y="1094"/>
                </a:lnTo>
                <a:lnTo>
                  <a:pt x="1844" y="995"/>
                </a:lnTo>
                <a:lnTo>
                  <a:pt x="1859" y="897"/>
                </a:lnTo>
                <a:close/>
                <a:moveTo>
                  <a:pt x="2523" y="200"/>
                </a:moveTo>
                <a:lnTo>
                  <a:pt x="2485" y="203"/>
                </a:lnTo>
                <a:lnTo>
                  <a:pt x="2447" y="213"/>
                </a:lnTo>
                <a:lnTo>
                  <a:pt x="2411" y="229"/>
                </a:lnTo>
                <a:lnTo>
                  <a:pt x="2376" y="251"/>
                </a:lnTo>
                <a:lnTo>
                  <a:pt x="2342" y="279"/>
                </a:lnTo>
                <a:lnTo>
                  <a:pt x="2309" y="313"/>
                </a:lnTo>
                <a:lnTo>
                  <a:pt x="2277" y="351"/>
                </a:lnTo>
                <a:lnTo>
                  <a:pt x="2247" y="394"/>
                </a:lnTo>
                <a:lnTo>
                  <a:pt x="2218" y="443"/>
                </a:lnTo>
                <a:lnTo>
                  <a:pt x="2190" y="496"/>
                </a:lnTo>
                <a:lnTo>
                  <a:pt x="2165" y="554"/>
                </a:lnTo>
                <a:lnTo>
                  <a:pt x="2141" y="616"/>
                </a:lnTo>
                <a:lnTo>
                  <a:pt x="2118" y="681"/>
                </a:lnTo>
                <a:lnTo>
                  <a:pt x="2099" y="751"/>
                </a:lnTo>
                <a:lnTo>
                  <a:pt x="2080" y="823"/>
                </a:lnTo>
                <a:lnTo>
                  <a:pt x="2065" y="899"/>
                </a:lnTo>
                <a:lnTo>
                  <a:pt x="2320" y="899"/>
                </a:lnTo>
                <a:lnTo>
                  <a:pt x="2365" y="902"/>
                </a:lnTo>
                <a:lnTo>
                  <a:pt x="2408" y="910"/>
                </a:lnTo>
                <a:lnTo>
                  <a:pt x="2449" y="923"/>
                </a:lnTo>
                <a:lnTo>
                  <a:pt x="2489" y="943"/>
                </a:lnTo>
                <a:lnTo>
                  <a:pt x="2526" y="966"/>
                </a:lnTo>
                <a:lnTo>
                  <a:pt x="2560" y="994"/>
                </a:lnTo>
                <a:lnTo>
                  <a:pt x="2592" y="1025"/>
                </a:lnTo>
                <a:lnTo>
                  <a:pt x="2622" y="1061"/>
                </a:lnTo>
                <a:lnTo>
                  <a:pt x="2648" y="1101"/>
                </a:lnTo>
                <a:lnTo>
                  <a:pt x="2670" y="1144"/>
                </a:lnTo>
                <a:lnTo>
                  <a:pt x="2689" y="1190"/>
                </a:lnTo>
                <a:lnTo>
                  <a:pt x="2704" y="1239"/>
                </a:lnTo>
                <a:lnTo>
                  <a:pt x="2715" y="1290"/>
                </a:lnTo>
                <a:lnTo>
                  <a:pt x="2722" y="1343"/>
                </a:lnTo>
                <a:lnTo>
                  <a:pt x="2724" y="1398"/>
                </a:lnTo>
                <a:lnTo>
                  <a:pt x="2722" y="1453"/>
                </a:lnTo>
                <a:lnTo>
                  <a:pt x="2715" y="1506"/>
                </a:lnTo>
                <a:lnTo>
                  <a:pt x="2704" y="1557"/>
                </a:lnTo>
                <a:lnTo>
                  <a:pt x="2689" y="1606"/>
                </a:lnTo>
                <a:lnTo>
                  <a:pt x="2670" y="1651"/>
                </a:lnTo>
                <a:lnTo>
                  <a:pt x="2648" y="1694"/>
                </a:lnTo>
                <a:lnTo>
                  <a:pt x="2622" y="1734"/>
                </a:lnTo>
                <a:lnTo>
                  <a:pt x="2592" y="1770"/>
                </a:lnTo>
                <a:lnTo>
                  <a:pt x="2560" y="1802"/>
                </a:lnTo>
                <a:lnTo>
                  <a:pt x="2526" y="1830"/>
                </a:lnTo>
                <a:lnTo>
                  <a:pt x="2489" y="1854"/>
                </a:lnTo>
                <a:lnTo>
                  <a:pt x="2449" y="1872"/>
                </a:lnTo>
                <a:lnTo>
                  <a:pt x="2408" y="1885"/>
                </a:lnTo>
                <a:lnTo>
                  <a:pt x="2365" y="1894"/>
                </a:lnTo>
                <a:lnTo>
                  <a:pt x="2320" y="1897"/>
                </a:lnTo>
                <a:lnTo>
                  <a:pt x="2065" y="1897"/>
                </a:lnTo>
                <a:lnTo>
                  <a:pt x="2080" y="1973"/>
                </a:lnTo>
                <a:lnTo>
                  <a:pt x="2099" y="2046"/>
                </a:lnTo>
                <a:lnTo>
                  <a:pt x="2118" y="2115"/>
                </a:lnTo>
                <a:lnTo>
                  <a:pt x="2141" y="2180"/>
                </a:lnTo>
                <a:lnTo>
                  <a:pt x="2165" y="2242"/>
                </a:lnTo>
                <a:lnTo>
                  <a:pt x="2190" y="2300"/>
                </a:lnTo>
                <a:lnTo>
                  <a:pt x="2218" y="2353"/>
                </a:lnTo>
                <a:lnTo>
                  <a:pt x="2247" y="2401"/>
                </a:lnTo>
                <a:lnTo>
                  <a:pt x="2277" y="2445"/>
                </a:lnTo>
                <a:lnTo>
                  <a:pt x="2309" y="2484"/>
                </a:lnTo>
                <a:lnTo>
                  <a:pt x="2342" y="2517"/>
                </a:lnTo>
                <a:lnTo>
                  <a:pt x="2376" y="2545"/>
                </a:lnTo>
                <a:lnTo>
                  <a:pt x="2411" y="2567"/>
                </a:lnTo>
                <a:lnTo>
                  <a:pt x="2447" y="2583"/>
                </a:lnTo>
                <a:lnTo>
                  <a:pt x="2485" y="2593"/>
                </a:lnTo>
                <a:lnTo>
                  <a:pt x="2523" y="2596"/>
                </a:lnTo>
                <a:lnTo>
                  <a:pt x="2562" y="2593"/>
                </a:lnTo>
                <a:lnTo>
                  <a:pt x="2600" y="2582"/>
                </a:lnTo>
                <a:lnTo>
                  <a:pt x="2638" y="2564"/>
                </a:lnTo>
                <a:lnTo>
                  <a:pt x="2674" y="2541"/>
                </a:lnTo>
                <a:lnTo>
                  <a:pt x="2710" y="2510"/>
                </a:lnTo>
                <a:lnTo>
                  <a:pt x="2745" y="2474"/>
                </a:lnTo>
                <a:lnTo>
                  <a:pt x="2777" y="2433"/>
                </a:lnTo>
                <a:lnTo>
                  <a:pt x="2809" y="2386"/>
                </a:lnTo>
                <a:lnTo>
                  <a:pt x="2837" y="2332"/>
                </a:lnTo>
                <a:lnTo>
                  <a:pt x="2865" y="2275"/>
                </a:lnTo>
                <a:lnTo>
                  <a:pt x="2892" y="2214"/>
                </a:lnTo>
                <a:lnTo>
                  <a:pt x="2916" y="2148"/>
                </a:lnTo>
                <a:lnTo>
                  <a:pt x="2937" y="2077"/>
                </a:lnTo>
                <a:lnTo>
                  <a:pt x="2958" y="2003"/>
                </a:lnTo>
                <a:lnTo>
                  <a:pt x="2976" y="1925"/>
                </a:lnTo>
                <a:lnTo>
                  <a:pt x="2991" y="1843"/>
                </a:lnTo>
                <a:lnTo>
                  <a:pt x="3004" y="1760"/>
                </a:lnTo>
                <a:lnTo>
                  <a:pt x="3014" y="1673"/>
                </a:lnTo>
                <a:lnTo>
                  <a:pt x="3021" y="1583"/>
                </a:lnTo>
                <a:lnTo>
                  <a:pt x="3025" y="1491"/>
                </a:lnTo>
                <a:lnTo>
                  <a:pt x="3026" y="1398"/>
                </a:lnTo>
                <a:lnTo>
                  <a:pt x="3025" y="1304"/>
                </a:lnTo>
                <a:lnTo>
                  <a:pt x="3021" y="1212"/>
                </a:lnTo>
                <a:lnTo>
                  <a:pt x="3014" y="1123"/>
                </a:lnTo>
                <a:lnTo>
                  <a:pt x="3004" y="1037"/>
                </a:lnTo>
                <a:lnTo>
                  <a:pt x="2991" y="952"/>
                </a:lnTo>
                <a:lnTo>
                  <a:pt x="2976" y="871"/>
                </a:lnTo>
                <a:lnTo>
                  <a:pt x="2958" y="794"/>
                </a:lnTo>
                <a:lnTo>
                  <a:pt x="2937" y="719"/>
                </a:lnTo>
                <a:lnTo>
                  <a:pt x="2916" y="649"/>
                </a:lnTo>
                <a:lnTo>
                  <a:pt x="2892" y="582"/>
                </a:lnTo>
                <a:lnTo>
                  <a:pt x="2865" y="520"/>
                </a:lnTo>
                <a:lnTo>
                  <a:pt x="2837" y="463"/>
                </a:lnTo>
                <a:lnTo>
                  <a:pt x="2809" y="411"/>
                </a:lnTo>
                <a:lnTo>
                  <a:pt x="2777" y="364"/>
                </a:lnTo>
                <a:lnTo>
                  <a:pt x="2745" y="322"/>
                </a:lnTo>
                <a:lnTo>
                  <a:pt x="2710" y="286"/>
                </a:lnTo>
                <a:lnTo>
                  <a:pt x="2674" y="255"/>
                </a:lnTo>
                <a:lnTo>
                  <a:pt x="2638" y="232"/>
                </a:lnTo>
                <a:lnTo>
                  <a:pt x="2600" y="214"/>
                </a:lnTo>
                <a:lnTo>
                  <a:pt x="2562" y="203"/>
                </a:lnTo>
                <a:lnTo>
                  <a:pt x="2523" y="200"/>
                </a:lnTo>
                <a:close/>
                <a:moveTo>
                  <a:pt x="2523" y="0"/>
                </a:moveTo>
                <a:lnTo>
                  <a:pt x="2573" y="3"/>
                </a:lnTo>
                <a:lnTo>
                  <a:pt x="2622" y="11"/>
                </a:lnTo>
                <a:lnTo>
                  <a:pt x="2668" y="25"/>
                </a:lnTo>
                <a:lnTo>
                  <a:pt x="2714" y="44"/>
                </a:lnTo>
                <a:lnTo>
                  <a:pt x="2757" y="67"/>
                </a:lnTo>
                <a:lnTo>
                  <a:pt x="2798" y="96"/>
                </a:lnTo>
                <a:lnTo>
                  <a:pt x="2837" y="130"/>
                </a:lnTo>
                <a:lnTo>
                  <a:pt x="2876" y="166"/>
                </a:lnTo>
                <a:lnTo>
                  <a:pt x="2912" y="208"/>
                </a:lnTo>
                <a:lnTo>
                  <a:pt x="2946" y="253"/>
                </a:lnTo>
                <a:lnTo>
                  <a:pt x="2978" y="302"/>
                </a:lnTo>
                <a:lnTo>
                  <a:pt x="3008" y="354"/>
                </a:lnTo>
                <a:lnTo>
                  <a:pt x="3035" y="410"/>
                </a:lnTo>
                <a:lnTo>
                  <a:pt x="3062" y="468"/>
                </a:lnTo>
                <a:lnTo>
                  <a:pt x="3087" y="529"/>
                </a:lnTo>
                <a:lnTo>
                  <a:pt x="3109" y="592"/>
                </a:lnTo>
                <a:lnTo>
                  <a:pt x="3129" y="659"/>
                </a:lnTo>
                <a:lnTo>
                  <a:pt x="3149" y="726"/>
                </a:lnTo>
                <a:lnTo>
                  <a:pt x="3166" y="797"/>
                </a:lnTo>
                <a:lnTo>
                  <a:pt x="3180" y="868"/>
                </a:lnTo>
                <a:lnTo>
                  <a:pt x="3193" y="942"/>
                </a:lnTo>
                <a:lnTo>
                  <a:pt x="3204" y="1015"/>
                </a:lnTo>
                <a:lnTo>
                  <a:pt x="3213" y="1091"/>
                </a:lnTo>
                <a:lnTo>
                  <a:pt x="3220" y="1167"/>
                </a:lnTo>
                <a:lnTo>
                  <a:pt x="3224" y="1244"/>
                </a:lnTo>
                <a:lnTo>
                  <a:pt x="3227" y="1320"/>
                </a:lnTo>
                <a:lnTo>
                  <a:pt x="3228" y="1398"/>
                </a:lnTo>
                <a:lnTo>
                  <a:pt x="3227" y="1475"/>
                </a:lnTo>
                <a:lnTo>
                  <a:pt x="3224" y="1552"/>
                </a:lnTo>
                <a:lnTo>
                  <a:pt x="3220" y="1629"/>
                </a:lnTo>
                <a:lnTo>
                  <a:pt x="3213" y="1704"/>
                </a:lnTo>
                <a:lnTo>
                  <a:pt x="3204" y="1780"/>
                </a:lnTo>
                <a:lnTo>
                  <a:pt x="3193" y="1855"/>
                </a:lnTo>
                <a:lnTo>
                  <a:pt x="3180" y="1927"/>
                </a:lnTo>
                <a:lnTo>
                  <a:pt x="3166" y="1999"/>
                </a:lnTo>
                <a:lnTo>
                  <a:pt x="3149" y="2069"/>
                </a:lnTo>
                <a:lnTo>
                  <a:pt x="3129" y="2137"/>
                </a:lnTo>
                <a:lnTo>
                  <a:pt x="3109" y="2203"/>
                </a:lnTo>
                <a:lnTo>
                  <a:pt x="3087" y="2266"/>
                </a:lnTo>
                <a:lnTo>
                  <a:pt x="3062" y="2327"/>
                </a:lnTo>
                <a:lnTo>
                  <a:pt x="3035" y="2386"/>
                </a:lnTo>
                <a:lnTo>
                  <a:pt x="3008" y="2442"/>
                </a:lnTo>
                <a:lnTo>
                  <a:pt x="2978" y="2494"/>
                </a:lnTo>
                <a:lnTo>
                  <a:pt x="2946" y="2543"/>
                </a:lnTo>
                <a:lnTo>
                  <a:pt x="2912" y="2588"/>
                </a:lnTo>
                <a:lnTo>
                  <a:pt x="2876" y="2629"/>
                </a:lnTo>
                <a:lnTo>
                  <a:pt x="2837" y="2666"/>
                </a:lnTo>
                <a:lnTo>
                  <a:pt x="2798" y="2699"/>
                </a:lnTo>
                <a:lnTo>
                  <a:pt x="2757" y="2728"/>
                </a:lnTo>
                <a:lnTo>
                  <a:pt x="2714" y="2751"/>
                </a:lnTo>
                <a:lnTo>
                  <a:pt x="2668" y="2771"/>
                </a:lnTo>
                <a:lnTo>
                  <a:pt x="2622" y="2784"/>
                </a:lnTo>
                <a:lnTo>
                  <a:pt x="2573" y="2793"/>
                </a:lnTo>
                <a:lnTo>
                  <a:pt x="2523" y="2795"/>
                </a:lnTo>
                <a:lnTo>
                  <a:pt x="2471" y="2793"/>
                </a:lnTo>
                <a:lnTo>
                  <a:pt x="2423" y="2784"/>
                </a:lnTo>
                <a:lnTo>
                  <a:pt x="2375" y="2771"/>
                </a:lnTo>
                <a:lnTo>
                  <a:pt x="2330" y="2751"/>
                </a:lnTo>
                <a:lnTo>
                  <a:pt x="2286" y="2727"/>
                </a:lnTo>
                <a:lnTo>
                  <a:pt x="2245" y="2698"/>
                </a:lnTo>
                <a:lnTo>
                  <a:pt x="2206" y="2665"/>
                </a:lnTo>
                <a:lnTo>
                  <a:pt x="2168" y="2628"/>
                </a:lnTo>
                <a:lnTo>
                  <a:pt x="2132" y="2586"/>
                </a:lnTo>
                <a:lnTo>
                  <a:pt x="2099" y="2540"/>
                </a:lnTo>
                <a:lnTo>
                  <a:pt x="2067" y="2491"/>
                </a:lnTo>
                <a:lnTo>
                  <a:pt x="2036" y="2439"/>
                </a:lnTo>
                <a:lnTo>
                  <a:pt x="2034" y="2440"/>
                </a:lnTo>
                <a:lnTo>
                  <a:pt x="1995" y="2371"/>
                </a:lnTo>
                <a:lnTo>
                  <a:pt x="1955" y="2306"/>
                </a:lnTo>
                <a:lnTo>
                  <a:pt x="1913" y="2246"/>
                </a:lnTo>
                <a:lnTo>
                  <a:pt x="1869" y="2188"/>
                </a:lnTo>
                <a:lnTo>
                  <a:pt x="1822" y="2136"/>
                </a:lnTo>
                <a:lnTo>
                  <a:pt x="1773" y="2088"/>
                </a:lnTo>
                <a:lnTo>
                  <a:pt x="1723" y="2047"/>
                </a:lnTo>
                <a:lnTo>
                  <a:pt x="1670" y="2009"/>
                </a:lnTo>
                <a:lnTo>
                  <a:pt x="1617" y="1976"/>
                </a:lnTo>
                <a:lnTo>
                  <a:pt x="1562" y="1950"/>
                </a:lnTo>
                <a:lnTo>
                  <a:pt x="1505" y="1928"/>
                </a:lnTo>
                <a:lnTo>
                  <a:pt x="1449" y="1913"/>
                </a:lnTo>
                <a:lnTo>
                  <a:pt x="1390" y="1904"/>
                </a:lnTo>
                <a:lnTo>
                  <a:pt x="1382" y="1906"/>
                </a:lnTo>
                <a:lnTo>
                  <a:pt x="1372" y="1908"/>
                </a:lnTo>
                <a:lnTo>
                  <a:pt x="1363" y="1912"/>
                </a:lnTo>
                <a:lnTo>
                  <a:pt x="1363" y="1912"/>
                </a:lnTo>
                <a:lnTo>
                  <a:pt x="1362" y="1912"/>
                </a:lnTo>
                <a:lnTo>
                  <a:pt x="1362" y="1913"/>
                </a:lnTo>
                <a:lnTo>
                  <a:pt x="1361" y="1913"/>
                </a:lnTo>
                <a:lnTo>
                  <a:pt x="1361" y="1913"/>
                </a:lnTo>
                <a:lnTo>
                  <a:pt x="1343" y="1926"/>
                </a:lnTo>
                <a:lnTo>
                  <a:pt x="1330" y="1942"/>
                </a:lnTo>
                <a:lnTo>
                  <a:pt x="1324" y="1952"/>
                </a:lnTo>
                <a:lnTo>
                  <a:pt x="1317" y="1970"/>
                </a:lnTo>
                <a:lnTo>
                  <a:pt x="1312" y="1990"/>
                </a:lnTo>
                <a:lnTo>
                  <a:pt x="1312" y="1992"/>
                </a:lnTo>
                <a:lnTo>
                  <a:pt x="1311" y="1994"/>
                </a:lnTo>
                <a:lnTo>
                  <a:pt x="1311" y="1997"/>
                </a:lnTo>
                <a:lnTo>
                  <a:pt x="1311" y="2696"/>
                </a:lnTo>
                <a:lnTo>
                  <a:pt x="1313" y="2711"/>
                </a:lnTo>
                <a:lnTo>
                  <a:pt x="1320" y="2726"/>
                </a:lnTo>
                <a:lnTo>
                  <a:pt x="1329" y="2740"/>
                </a:lnTo>
                <a:lnTo>
                  <a:pt x="1341" y="2755"/>
                </a:lnTo>
                <a:lnTo>
                  <a:pt x="1355" y="2771"/>
                </a:lnTo>
                <a:lnTo>
                  <a:pt x="1368" y="2788"/>
                </a:lnTo>
                <a:lnTo>
                  <a:pt x="1382" y="2805"/>
                </a:lnTo>
                <a:lnTo>
                  <a:pt x="1394" y="2825"/>
                </a:lnTo>
                <a:lnTo>
                  <a:pt x="1403" y="2846"/>
                </a:lnTo>
                <a:lnTo>
                  <a:pt x="1409" y="2870"/>
                </a:lnTo>
                <a:lnTo>
                  <a:pt x="1411" y="2895"/>
                </a:lnTo>
                <a:lnTo>
                  <a:pt x="1411" y="2995"/>
                </a:lnTo>
                <a:lnTo>
                  <a:pt x="1409" y="3028"/>
                </a:lnTo>
                <a:lnTo>
                  <a:pt x="1401" y="3059"/>
                </a:lnTo>
                <a:lnTo>
                  <a:pt x="1390" y="3087"/>
                </a:lnTo>
                <a:lnTo>
                  <a:pt x="1373" y="3114"/>
                </a:lnTo>
                <a:lnTo>
                  <a:pt x="1353" y="3137"/>
                </a:lnTo>
                <a:lnTo>
                  <a:pt x="1329" y="3157"/>
                </a:lnTo>
                <a:lnTo>
                  <a:pt x="1303" y="3173"/>
                </a:lnTo>
                <a:lnTo>
                  <a:pt x="1274" y="3185"/>
                </a:lnTo>
                <a:lnTo>
                  <a:pt x="1243" y="3192"/>
                </a:lnTo>
                <a:lnTo>
                  <a:pt x="1210" y="3195"/>
                </a:lnTo>
                <a:lnTo>
                  <a:pt x="807" y="3195"/>
                </a:lnTo>
                <a:lnTo>
                  <a:pt x="774" y="3192"/>
                </a:lnTo>
                <a:lnTo>
                  <a:pt x="743" y="3185"/>
                </a:lnTo>
                <a:lnTo>
                  <a:pt x="714" y="3173"/>
                </a:lnTo>
                <a:lnTo>
                  <a:pt x="687" y="3157"/>
                </a:lnTo>
                <a:lnTo>
                  <a:pt x="664" y="3137"/>
                </a:lnTo>
                <a:lnTo>
                  <a:pt x="644" y="3114"/>
                </a:lnTo>
                <a:lnTo>
                  <a:pt x="627" y="3087"/>
                </a:lnTo>
                <a:lnTo>
                  <a:pt x="615" y="3059"/>
                </a:lnTo>
                <a:lnTo>
                  <a:pt x="608" y="3028"/>
                </a:lnTo>
                <a:lnTo>
                  <a:pt x="605" y="2995"/>
                </a:lnTo>
                <a:lnTo>
                  <a:pt x="605" y="2097"/>
                </a:lnTo>
                <a:lnTo>
                  <a:pt x="602" y="2061"/>
                </a:lnTo>
                <a:lnTo>
                  <a:pt x="592" y="2027"/>
                </a:lnTo>
                <a:lnTo>
                  <a:pt x="578" y="1997"/>
                </a:lnTo>
                <a:lnTo>
                  <a:pt x="557" y="1968"/>
                </a:lnTo>
                <a:lnTo>
                  <a:pt x="533" y="1944"/>
                </a:lnTo>
                <a:lnTo>
                  <a:pt x="506" y="1925"/>
                </a:lnTo>
                <a:lnTo>
                  <a:pt x="474" y="1910"/>
                </a:lnTo>
                <a:lnTo>
                  <a:pt x="440" y="1901"/>
                </a:lnTo>
                <a:lnTo>
                  <a:pt x="403" y="1897"/>
                </a:lnTo>
                <a:lnTo>
                  <a:pt x="359" y="1894"/>
                </a:lnTo>
                <a:lnTo>
                  <a:pt x="316" y="1885"/>
                </a:lnTo>
                <a:lnTo>
                  <a:pt x="274" y="1872"/>
                </a:lnTo>
                <a:lnTo>
                  <a:pt x="235" y="1854"/>
                </a:lnTo>
                <a:lnTo>
                  <a:pt x="198" y="1830"/>
                </a:lnTo>
                <a:lnTo>
                  <a:pt x="164" y="1802"/>
                </a:lnTo>
                <a:lnTo>
                  <a:pt x="132" y="1770"/>
                </a:lnTo>
                <a:lnTo>
                  <a:pt x="103" y="1734"/>
                </a:lnTo>
                <a:lnTo>
                  <a:pt x="77" y="1694"/>
                </a:lnTo>
                <a:lnTo>
                  <a:pt x="55" y="1651"/>
                </a:lnTo>
                <a:lnTo>
                  <a:pt x="35" y="1606"/>
                </a:lnTo>
                <a:lnTo>
                  <a:pt x="21" y="1557"/>
                </a:lnTo>
                <a:lnTo>
                  <a:pt x="9" y="1506"/>
                </a:lnTo>
                <a:lnTo>
                  <a:pt x="2" y="1453"/>
                </a:lnTo>
                <a:lnTo>
                  <a:pt x="0" y="1398"/>
                </a:lnTo>
                <a:lnTo>
                  <a:pt x="2" y="1343"/>
                </a:lnTo>
                <a:lnTo>
                  <a:pt x="9" y="1290"/>
                </a:lnTo>
                <a:lnTo>
                  <a:pt x="21" y="1239"/>
                </a:lnTo>
                <a:lnTo>
                  <a:pt x="35" y="1190"/>
                </a:lnTo>
                <a:lnTo>
                  <a:pt x="55" y="1144"/>
                </a:lnTo>
                <a:lnTo>
                  <a:pt x="77" y="1101"/>
                </a:lnTo>
                <a:lnTo>
                  <a:pt x="103" y="1061"/>
                </a:lnTo>
                <a:lnTo>
                  <a:pt x="132" y="1025"/>
                </a:lnTo>
                <a:lnTo>
                  <a:pt x="164" y="994"/>
                </a:lnTo>
                <a:lnTo>
                  <a:pt x="198" y="966"/>
                </a:lnTo>
                <a:lnTo>
                  <a:pt x="235" y="943"/>
                </a:lnTo>
                <a:lnTo>
                  <a:pt x="274" y="923"/>
                </a:lnTo>
                <a:lnTo>
                  <a:pt x="316" y="910"/>
                </a:lnTo>
                <a:lnTo>
                  <a:pt x="359" y="902"/>
                </a:lnTo>
                <a:lnTo>
                  <a:pt x="403" y="899"/>
                </a:lnTo>
                <a:lnTo>
                  <a:pt x="1334" y="899"/>
                </a:lnTo>
                <a:lnTo>
                  <a:pt x="1393" y="896"/>
                </a:lnTo>
                <a:lnTo>
                  <a:pt x="1452" y="885"/>
                </a:lnTo>
                <a:lnTo>
                  <a:pt x="1508" y="870"/>
                </a:lnTo>
                <a:lnTo>
                  <a:pt x="1564" y="849"/>
                </a:lnTo>
                <a:lnTo>
                  <a:pt x="1619" y="821"/>
                </a:lnTo>
                <a:lnTo>
                  <a:pt x="1673" y="788"/>
                </a:lnTo>
                <a:lnTo>
                  <a:pt x="1724" y="751"/>
                </a:lnTo>
                <a:lnTo>
                  <a:pt x="1774" y="708"/>
                </a:lnTo>
                <a:lnTo>
                  <a:pt x="1822" y="660"/>
                </a:lnTo>
                <a:lnTo>
                  <a:pt x="1869" y="608"/>
                </a:lnTo>
                <a:lnTo>
                  <a:pt x="1914" y="551"/>
                </a:lnTo>
                <a:lnTo>
                  <a:pt x="1956" y="490"/>
                </a:lnTo>
                <a:lnTo>
                  <a:pt x="1995" y="426"/>
                </a:lnTo>
                <a:lnTo>
                  <a:pt x="2034" y="356"/>
                </a:lnTo>
                <a:lnTo>
                  <a:pt x="2036" y="357"/>
                </a:lnTo>
                <a:lnTo>
                  <a:pt x="2066" y="305"/>
                </a:lnTo>
                <a:lnTo>
                  <a:pt x="2098" y="256"/>
                </a:lnTo>
                <a:lnTo>
                  <a:pt x="2132" y="210"/>
                </a:lnTo>
                <a:lnTo>
                  <a:pt x="2168" y="169"/>
                </a:lnTo>
                <a:lnTo>
                  <a:pt x="2205" y="131"/>
                </a:lnTo>
                <a:lnTo>
                  <a:pt x="2245" y="97"/>
                </a:lnTo>
                <a:lnTo>
                  <a:pt x="2286" y="68"/>
                </a:lnTo>
                <a:lnTo>
                  <a:pt x="2330" y="45"/>
                </a:lnTo>
                <a:lnTo>
                  <a:pt x="2375" y="26"/>
                </a:lnTo>
                <a:lnTo>
                  <a:pt x="2423" y="11"/>
                </a:lnTo>
                <a:lnTo>
                  <a:pt x="2471" y="3"/>
                </a:lnTo>
                <a:lnTo>
                  <a:pt x="2523" y="0"/>
                </a:lnTo>
                <a:close/>
              </a:path>
            </a:pathLst>
          </a:custGeom>
          <a:solidFill>
            <a:srgbClr val="00B0F0"/>
          </a:solidFill>
          <a:ln w="0">
            <a:noFill/>
            <a:prstDash val="solid"/>
            <a:round/>
          </a:ln>
        </p:spPr>
        <p:txBody>
          <a:bodyPr vert="horz" wrap="square" lIns="33080" tIns="16559" rIns="33080" bIns="16559"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grpSp>
        <p:nvGrpSpPr>
          <p:cNvPr id="18" name="Group 15"/>
          <p:cNvGrpSpPr>
            <a:grpSpLocks noChangeAspect="1"/>
          </p:cNvGrpSpPr>
          <p:nvPr/>
        </p:nvGrpSpPr>
        <p:grpSpPr bwMode="auto">
          <a:xfrm>
            <a:off x="1441077" y="3503195"/>
            <a:ext cx="598650" cy="592319"/>
            <a:chOff x="12172" y="2923"/>
            <a:chExt cx="1615" cy="1598"/>
          </a:xfrm>
          <a:solidFill>
            <a:srgbClr val="00B0F0"/>
          </a:solidFill>
        </p:grpSpPr>
        <p:sp>
          <p:nvSpPr>
            <p:cNvPr id="19" name="Freeform 17"/>
            <p:cNvSpPr>
              <a:spLocks noEditPoints="1"/>
            </p:cNvSpPr>
            <p:nvPr/>
          </p:nvSpPr>
          <p:spPr bwMode="auto">
            <a:xfrm>
              <a:off x="12172" y="2923"/>
              <a:ext cx="1615" cy="1598"/>
            </a:xfrm>
            <a:custGeom>
              <a:avLst/>
              <a:gdLst>
                <a:gd name="T0" fmla="*/ 214 w 3228"/>
                <a:gd name="T1" fmla="*/ 2737 h 3195"/>
                <a:gd name="T2" fmla="*/ 177 w 3228"/>
                <a:gd name="T3" fmla="*/ 2843 h 3195"/>
                <a:gd name="T4" fmla="*/ 220 w 3228"/>
                <a:gd name="T5" fmla="*/ 2956 h 3195"/>
                <a:gd name="T6" fmla="*/ 324 w 3228"/>
                <a:gd name="T7" fmla="*/ 3016 h 3195"/>
                <a:gd name="T8" fmla="*/ 440 w 3228"/>
                <a:gd name="T9" fmla="*/ 2998 h 3195"/>
                <a:gd name="T10" fmla="*/ 1241 w 3228"/>
                <a:gd name="T11" fmla="*/ 2116 h 3195"/>
                <a:gd name="T12" fmla="*/ 1046 w 3228"/>
                <a:gd name="T13" fmla="*/ 1910 h 3195"/>
                <a:gd name="T14" fmla="*/ 1786 w 3228"/>
                <a:gd name="T15" fmla="*/ 226 h 3195"/>
                <a:gd name="T16" fmla="*/ 1508 w 3228"/>
                <a:gd name="T17" fmla="*/ 336 h 3195"/>
                <a:gd name="T18" fmla="*/ 1278 w 3228"/>
                <a:gd name="T19" fmla="*/ 519 h 3195"/>
                <a:gd name="T20" fmla="*/ 1111 w 3228"/>
                <a:gd name="T21" fmla="*/ 759 h 3195"/>
                <a:gd name="T22" fmla="*/ 1021 w 3228"/>
                <a:gd name="T23" fmla="*/ 1044 h 3195"/>
                <a:gd name="T24" fmla="*/ 1021 w 3228"/>
                <a:gd name="T25" fmla="*/ 1353 h 3195"/>
                <a:gd name="T26" fmla="*/ 1111 w 3228"/>
                <a:gd name="T27" fmla="*/ 1637 h 3195"/>
                <a:gd name="T28" fmla="*/ 1278 w 3228"/>
                <a:gd name="T29" fmla="*/ 1878 h 3195"/>
                <a:gd name="T30" fmla="*/ 1508 w 3228"/>
                <a:gd name="T31" fmla="*/ 2061 h 3195"/>
                <a:gd name="T32" fmla="*/ 1786 w 3228"/>
                <a:gd name="T33" fmla="*/ 2170 h 3195"/>
                <a:gd name="T34" fmla="*/ 2097 w 3228"/>
                <a:gd name="T35" fmla="*/ 2194 h 3195"/>
                <a:gd name="T36" fmla="*/ 2393 w 3228"/>
                <a:gd name="T37" fmla="*/ 2125 h 3195"/>
                <a:gd name="T38" fmla="*/ 2649 w 3228"/>
                <a:gd name="T39" fmla="*/ 1977 h 3195"/>
                <a:gd name="T40" fmla="*/ 2849 w 3228"/>
                <a:gd name="T41" fmla="*/ 1764 h 3195"/>
                <a:gd name="T42" fmla="*/ 2980 w 3228"/>
                <a:gd name="T43" fmla="*/ 1499 h 3195"/>
                <a:gd name="T44" fmla="*/ 3026 w 3228"/>
                <a:gd name="T45" fmla="*/ 1198 h 3195"/>
                <a:gd name="T46" fmla="*/ 2980 w 3228"/>
                <a:gd name="T47" fmla="*/ 897 h 3195"/>
                <a:gd name="T48" fmla="*/ 2849 w 3228"/>
                <a:gd name="T49" fmla="*/ 632 h 3195"/>
                <a:gd name="T50" fmla="*/ 2649 w 3228"/>
                <a:gd name="T51" fmla="*/ 419 h 3195"/>
                <a:gd name="T52" fmla="*/ 2393 w 3228"/>
                <a:gd name="T53" fmla="*/ 271 h 3195"/>
                <a:gd name="T54" fmla="*/ 2097 w 3228"/>
                <a:gd name="T55" fmla="*/ 203 h 3195"/>
                <a:gd name="T56" fmla="*/ 2104 w 3228"/>
                <a:gd name="T57" fmla="*/ 3 h 3195"/>
                <a:gd name="T58" fmla="*/ 2432 w 3228"/>
                <a:gd name="T59" fmla="*/ 72 h 3195"/>
                <a:gd name="T60" fmla="*/ 2720 w 3228"/>
                <a:gd name="T61" fmla="*/ 222 h 3195"/>
                <a:gd name="T62" fmla="*/ 2955 w 3228"/>
                <a:gd name="T63" fmla="*/ 440 h 3195"/>
                <a:gd name="T64" fmla="*/ 3125 w 3228"/>
                <a:gd name="T65" fmla="*/ 713 h 3195"/>
                <a:gd name="T66" fmla="*/ 3217 w 3228"/>
                <a:gd name="T67" fmla="*/ 1028 h 3195"/>
                <a:gd name="T68" fmla="*/ 3217 w 3228"/>
                <a:gd name="T69" fmla="*/ 1367 h 3195"/>
                <a:gd name="T70" fmla="*/ 3125 w 3228"/>
                <a:gd name="T71" fmla="*/ 1683 h 3195"/>
                <a:gd name="T72" fmla="*/ 2955 w 3228"/>
                <a:gd name="T73" fmla="*/ 1957 h 3195"/>
                <a:gd name="T74" fmla="*/ 2720 w 3228"/>
                <a:gd name="T75" fmla="*/ 2174 h 3195"/>
                <a:gd name="T76" fmla="*/ 2432 w 3228"/>
                <a:gd name="T77" fmla="*/ 2324 h 3195"/>
                <a:gd name="T78" fmla="*/ 2104 w 3228"/>
                <a:gd name="T79" fmla="*/ 2393 h 3195"/>
                <a:gd name="T80" fmla="*/ 1762 w 3228"/>
                <a:gd name="T81" fmla="*/ 2369 h 3195"/>
                <a:gd name="T82" fmla="*/ 1452 w 3228"/>
                <a:gd name="T83" fmla="*/ 2256 h 3195"/>
                <a:gd name="T84" fmla="*/ 549 w 3228"/>
                <a:gd name="T85" fmla="*/ 3139 h 3195"/>
                <a:gd name="T86" fmla="*/ 398 w 3228"/>
                <a:gd name="T87" fmla="*/ 3193 h 3195"/>
                <a:gd name="T88" fmla="*/ 218 w 3228"/>
                <a:gd name="T89" fmla="*/ 3168 h 3195"/>
                <a:gd name="T90" fmla="*/ 74 w 3228"/>
                <a:gd name="T91" fmla="*/ 3059 h 3195"/>
                <a:gd name="T92" fmla="*/ 3 w 3228"/>
                <a:gd name="T93" fmla="*/ 2891 h 3195"/>
                <a:gd name="T94" fmla="*/ 22 w 3228"/>
                <a:gd name="T95" fmla="*/ 2723 h 3195"/>
                <a:gd name="T96" fmla="*/ 107 w 3228"/>
                <a:gd name="T97" fmla="*/ 2592 h 3195"/>
                <a:gd name="T98" fmla="*/ 881 w 3228"/>
                <a:gd name="T99" fmla="*/ 1609 h 3195"/>
                <a:gd name="T100" fmla="*/ 810 w 3228"/>
                <a:gd name="T101" fmla="*/ 1284 h 3195"/>
                <a:gd name="T102" fmla="*/ 834 w 3228"/>
                <a:gd name="T103" fmla="*/ 947 h 3195"/>
                <a:gd name="T104" fmla="*/ 946 w 3228"/>
                <a:gd name="T105" fmla="*/ 640 h 3195"/>
                <a:gd name="T106" fmla="*/ 1134 w 3228"/>
                <a:gd name="T107" fmla="*/ 380 h 3195"/>
                <a:gd name="T108" fmla="*/ 1384 w 3228"/>
                <a:gd name="T109" fmla="*/ 177 h 3195"/>
                <a:gd name="T110" fmla="*/ 1683 w 3228"/>
                <a:gd name="T111" fmla="*/ 46 h 3195"/>
                <a:gd name="T112" fmla="*/ 2018 w 3228"/>
                <a:gd name="T113" fmla="*/ 0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8" h="3195">
                  <a:moveTo>
                    <a:pt x="1046" y="1910"/>
                  </a:moveTo>
                  <a:lnTo>
                    <a:pt x="232" y="2715"/>
                  </a:lnTo>
                  <a:lnTo>
                    <a:pt x="232" y="2716"/>
                  </a:lnTo>
                  <a:lnTo>
                    <a:pt x="214" y="2737"/>
                  </a:lnTo>
                  <a:lnTo>
                    <a:pt x="199" y="2760"/>
                  </a:lnTo>
                  <a:lnTo>
                    <a:pt x="188" y="2786"/>
                  </a:lnTo>
                  <a:lnTo>
                    <a:pt x="181" y="2813"/>
                  </a:lnTo>
                  <a:lnTo>
                    <a:pt x="177" y="2843"/>
                  </a:lnTo>
                  <a:lnTo>
                    <a:pt x="181" y="2875"/>
                  </a:lnTo>
                  <a:lnTo>
                    <a:pt x="189" y="2904"/>
                  </a:lnTo>
                  <a:lnTo>
                    <a:pt x="202" y="2932"/>
                  </a:lnTo>
                  <a:lnTo>
                    <a:pt x="220" y="2956"/>
                  </a:lnTo>
                  <a:lnTo>
                    <a:pt x="241" y="2978"/>
                  </a:lnTo>
                  <a:lnTo>
                    <a:pt x="266" y="2995"/>
                  </a:lnTo>
                  <a:lnTo>
                    <a:pt x="294" y="3008"/>
                  </a:lnTo>
                  <a:lnTo>
                    <a:pt x="324" y="3016"/>
                  </a:lnTo>
                  <a:lnTo>
                    <a:pt x="356" y="3019"/>
                  </a:lnTo>
                  <a:lnTo>
                    <a:pt x="386" y="3017"/>
                  </a:lnTo>
                  <a:lnTo>
                    <a:pt x="414" y="3010"/>
                  </a:lnTo>
                  <a:lnTo>
                    <a:pt x="440" y="2998"/>
                  </a:lnTo>
                  <a:lnTo>
                    <a:pt x="463" y="2983"/>
                  </a:lnTo>
                  <a:lnTo>
                    <a:pt x="484" y="2965"/>
                  </a:lnTo>
                  <a:lnTo>
                    <a:pt x="1297" y="2160"/>
                  </a:lnTo>
                  <a:lnTo>
                    <a:pt x="1241" y="2116"/>
                  </a:lnTo>
                  <a:lnTo>
                    <a:pt x="1188" y="2069"/>
                  </a:lnTo>
                  <a:lnTo>
                    <a:pt x="1137" y="2019"/>
                  </a:lnTo>
                  <a:lnTo>
                    <a:pt x="1091" y="1966"/>
                  </a:lnTo>
                  <a:lnTo>
                    <a:pt x="1046" y="1910"/>
                  </a:lnTo>
                  <a:close/>
                  <a:moveTo>
                    <a:pt x="2018" y="200"/>
                  </a:moveTo>
                  <a:lnTo>
                    <a:pt x="1939" y="203"/>
                  </a:lnTo>
                  <a:lnTo>
                    <a:pt x="1861" y="211"/>
                  </a:lnTo>
                  <a:lnTo>
                    <a:pt x="1786" y="226"/>
                  </a:lnTo>
                  <a:lnTo>
                    <a:pt x="1714" y="246"/>
                  </a:lnTo>
                  <a:lnTo>
                    <a:pt x="1643" y="271"/>
                  </a:lnTo>
                  <a:lnTo>
                    <a:pt x="1574" y="301"/>
                  </a:lnTo>
                  <a:lnTo>
                    <a:pt x="1508" y="336"/>
                  </a:lnTo>
                  <a:lnTo>
                    <a:pt x="1447" y="376"/>
                  </a:lnTo>
                  <a:lnTo>
                    <a:pt x="1387" y="419"/>
                  </a:lnTo>
                  <a:lnTo>
                    <a:pt x="1331" y="467"/>
                  </a:lnTo>
                  <a:lnTo>
                    <a:pt x="1278" y="519"/>
                  </a:lnTo>
                  <a:lnTo>
                    <a:pt x="1231" y="574"/>
                  </a:lnTo>
                  <a:lnTo>
                    <a:pt x="1187" y="632"/>
                  </a:lnTo>
                  <a:lnTo>
                    <a:pt x="1146" y="694"/>
                  </a:lnTo>
                  <a:lnTo>
                    <a:pt x="1111" y="759"/>
                  </a:lnTo>
                  <a:lnTo>
                    <a:pt x="1081" y="827"/>
                  </a:lnTo>
                  <a:lnTo>
                    <a:pt x="1055" y="897"/>
                  </a:lnTo>
                  <a:lnTo>
                    <a:pt x="1036" y="969"/>
                  </a:lnTo>
                  <a:lnTo>
                    <a:pt x="1021" y="1044"/>
                  </a:lnTo>
                  <a:lnTo>
                    <a:pt x="1012" y="1120"/>
                  </a:lnTo>
                  <a:lnTo>
                    <a:pt x="1009" y="1198"/>
                  </a:lnTo>
                  <a:lnTo>
                    <a:pt x="1012" y="1277"/>
                  </a:lnTo>
                  <a:lnTo>
                    <a:pt x="1021" y="1353"/>
                  </a:lnTo>
                  <a:lnTo>
                    <a:pt x="1036" y="1428"/>
                  </a:lnTo>
                  <a:lnTo>
                    <a:pt x="1055" y="1499"/>
                  </a:lnTo>
                  <a:lnTo>
                    <a:pt x="1081" y="1570"/>
                  </a:lnTo>
                  <a:lnTo>
                    <a:pt x="1111" y="1637"/>
                  </a:lnTo>
                  <a:lnTo>
                    <a:pt x="1146" y="1702"/>
                  </a:lnTo>
                  <a:lnTo>
                    <a:pt x="1187" y="1764"/>
                  </a:lnTo>
                  <a:lnTo>
                    <a:pt x="1231" y="1823"/>
                  </a:lnTo>
                  <a:lnTo>
                    <a:pt x="1278" y="1878"/>
                  </a:lnTo>
                  <a:lnTo>
                    <a:pt x="1331" y="1930"/>
                  </a:lnTo>
                  <a:lnTo>
                    <a:pt x="1387" y="1977"/>
                  </a:lnTo>
                  <a:lnTo>
                    <a:pt x="1447" y="2021"/>
                  </a:lnTo>
                  <a:lnTo>
                    <a:pt x="1508" y="2061"/>
                  </a:lnTo>
                  <a:lnTo>
                    <a:pt x="1574" y="2096"/>
                  </a:lnTo>
                  <a:lnTo>
                    <a:pt x="1643" y="2125"/>
                  </a:lnTo>
                  <a:lnTo>
                    <a:pt x="1714" y="2151"/>
                  </a:lnTo>
                  <a:lnTo>
                    <a:pt x="1786" y="2170"/>
                  </a:lnTo>
                  <a:lnTo>
                    <a:pt x="1861" y="2184"/>
                  </a:lnTo>
                  <a:lnTo>
                    <a:pt x="1939" y="2194"/>
                  </a:lnTo>
                  <a:lnTo>
                    <a:pt x="2018" y="2197"/>
                  </a:lnTo>
                  <a:lnTo>
                    <a:pt x="2097" y="2194"/>
                  </a:lnTo>
                  <a:lnTo>
                    <a:pt x="2174" y="2184"/>
                  </a:lnTo>
                  <a:lnTo>
                    <a:pt x="2249" y="2170"/>
                  </a:lnTo>
                  <a:lnTo>
                    <a:pt x="2323" y="2151"/>
                  </a:lnTo>
                  <a:lnTo>
                    <a:pt x="2393" y="2125"/>
                  </a:lnTo>
                  <a:lnTo>
                    <a:pt x="2462" y="2096"/>
                  </a:lnTo>
                  <a:lnTo>
                    <a:pt x="2527" y="2061"/>
                  </a:lnTo>
                  <a:lnTo>
                    <a:pt x="2590" y="2021"/>
                  </a:lnTo>
                  <a:lnTo>
                    <a:pt x="2649" y="1977"/>
                  </a:lnTo>
                  <a:lnTo>
                    <a:pt x="2704" y="1930"/>
                  </a:lnTo>
                  <a:lnTo>
                    <a:pt x="2757" y="1878"/>
                  </a:lnTo>
                  <a:lnTo>
                    <a:pt x="2805" y="1823"/>
                  </a:lnTo>
                  <a:lnTo>
                    <a:pt x="2849" y="1764"/>
                  </a:lnTo>
                  <a:lnTo>
                    <a:pt x="2889" y="1702"/>
                  </a:lnTo>
                  <a:lnTo>
                    <a:pt x="2924" y="1637"/>
                  </a:lnTo>
                  <a:lnTo>
                    <a:pt x="2955" y="1570"/>
                  </a:lnTo>
                  <a:lnTo>
                    <a:pt x="2980" y="1499"/>
                  </a:lnTo>
                  <a:lnTo>
                    <a:pt x="3000" y="1428"/>
                  </a:lnTo>
                  <a:lnTo>
                    <a:pt x="3015" y="1353"/>
                  </a:lnTo>
                  <a:lnTo>
                    <a:pt x="3024" y="1277"/>
                  </a:lnTo>
                  <a:lnTo>
                    <a:pt x="3026" y="1198"/>
                  </a:lnTo>
                  <a:lnTo>
                    <a:pt x="3024" y="1120"/>
                  </a:lnTo>
                  <a:lnTo>
                    <a:pt x="3015" y="1044"/>
                  </a:lnTo>
                  <a:lnTo>
                    <a:pt x="3000" y="969"/>
                  </a:lnTo>
                  <a:lnTo>
                    <a:pt x="2980" y="897"/>
                  </a:lnTo>
                  <a:lnTo>
                    <a:pt x="2955" y="827"/>
                  </a:lnTo>
                  <a:lnTo>
                    <a:pt x="2924" y="759"/>
                  </a:lnTo>
                  <a:lnTo>
                    <a:pt x="2889" y="694"/>
                  </a:lnTo>
                  <a:lnTo>
                    <a:pt x="2849" y="632"/>
                  </a:lnTo>
                  <a:lnTo>
                    <a:pt x="2805" y="574"/>
                  </a:lnTo>
                  <a:lnTo>
                    <a:pt x="2757" y="519"/>
                  </a:lnTo>
                  <a:lnTo>
                    <a:pt x="2704" y="467"/>
                  </a:lnTo>
                  <a:lnTo>
                    <a:pt x="2649" y="419"/>
                  </a:lnTo>
                  <a:lnTo>
                    <a:pt x="2590" y="376"/>
                  </a:lnTo>
                  <a:lnTo>
                    <a:pt x="2527" y="336"/>
                  </a:lnTo>
                  <a:lnTo>
                    <a:pt x="2462" y="301"/>
                  </a:lnTo>
                  <a:lnTo>
                    <a:pt x="2393" y="271"/>
                  </a:lnTo>
                  <a:lnTo>
                    <a:pt x="2323" y="246"/>
                  </a:lnTo>
                  <a:lnTo>
                    <a:pt x="2249" y="226"/>
                  </a:lnTo>
                  <a:lnTo>
                    <a:pt x="2174" y="211"/>
                  </a:lnTo>
                  <a:lnTo>
                    <a:pt x="2097" y="203"/>
                  </a:lnTo>
                  <a:lnTo>
                    <a:pt x="2018" y="200"/>
                  </a:lnTo>
                  <a:close/>
                  <a:moveTo>
                    <a:pt x="2018" y="0"/>
                  </a:moveTo>
                  <a:lnTo>
                    <a:pt x="2018" y="0"/>
                  </a:lnTo>
                  <a:lnTo>
                    <a:pt x="2104" y="3"/>
                  </a:lnTo>
                  <a:lnTo>
                    <a:pt x="2189" y="11"/>
                  </a:lnTo>
                  <a:lnTo>
                    <a:pt x="2272" y="27"/>
                  </a:lnTo>
                  <a:lnTo>
                    <a:pt x="2352" y="46"/>
                  </a:lnTo>
                  <a:lnTo>
                    <a:pt x="2432" y="72"/>
                  </a:lnTo>
                  <a:lnTo>
                    <a:pt x="2508" y="102"/>
                  </a:lnTo>
                  <a:lnTo>
                    <a:pt x="2582" y="137"/>
                  </a:lnTo>
                  <a:lnTo>
                    <a:pt x="2652" y="177"/>
                  </a:lnTo>
                  <a:lnTo>
                    <a:pt x="2720" y="222"/>
                  </a:lnTo>
                  <a:lnTo>
                    <a:pt x="2784" y="271"/>
                  </a:lnTo>
                  <a:lnTo>
                    <a:pt x="2845" y="323"/>
                  </a:lnTo>
                  <a:lnTo>
                    <a:pt x="2902" y="380"/>
                  </a:lnTo>
                  <a:lnTo>
                    <a:pt x="2955" y="440"/>
                  </a:lnTo>
                  <a:lnTo>
                    <a:pt x="3005" y="503"/>
                  </a:lnTo>
                  <a:lnTo>
                    <a:pt x="3049" y="570"/>
                  </a:lnTo>
                  <a:lnTo>
                    <a:pt x="3090" y="640"/>
                  </a:lnTo>
                  <a:lnTo>
                    <a:pt x="3125" y="713"/>
                  </a:lnTo>
                  <a:lnTo>
                    <a:pt x="3156" y="788"/>
                  </a:lnTo>
                  <a:lnTo>
                    <a:pt x="3182" y="866"/>
                  </a:lnTo>
                  <a:lnTo>
                    <a:pt x="3202" y="947"/>
                  </a:lnTo>
                  <a:lnTo>
                    <a:pt x="3217" y="1028"/>
                  </a:lnTo>
                  <a:lnTo>
                    <a:pt x="3225" y="1113"/>
                  </a:lnTo>
                  <a:lnTo>
                    <a:pt x="3228" y="1198"/>
                  </a:lnTo>
                  <a:lnTo>
                    <a:pt x="3225" y="1284"/>
                  </a:lnTo>
                  <a:lnTo>
                    <a:pt x="3217" y="1367"/>
                  </a:lnTo>
                  <a:lnTo>
                    <a:pt x="3202" y="1450"/>
                  </a:lnTo>
                  <a:lnTo>
                    <a:pt x="3182" y="1530"/>
                  </a:lnTo>
                  <a:lnTo>
                    <a:pt x="3156" y="1607"/>
                  </a:lnTo>
                  <a:lnTo>
                    <a:pt x="3125" y="1683"/>
                  </a:lnTo>
                  <a:lnTo>
                    <a:pt x="3090" y="1756"/>
                  </a:lnTo>
                  <a:lnTo>
                    <a:pt x="3049" y="1826"/>
                  </a:lnTo>
                  <a:lnTo>
                    <a:pt x="3005" y="1892"/>
                  </a:lnTo>
                  <a:lnTo>
                    <a:pt x="2955" y="1957"/>
                  </a:lnTo>
                  <a:lnTo>
                    <a:pt x="2902" y="2017"/>
                  </a:lnTo>
                  <a:lnTo>
                    <a:pt x="2845" y="2073"/>
                  </a:lnTo>
                  <a:lnTo>
                    <a:pt x="2784" y="2126"/>
                  </a:lnTo>
                  <a:lnTo>
                    <a:pt x="2720" y="2174"/>
                  </a:lnTo>
                  <a:lnTo>
                    <a:pt x="2652" y="2219"/>
                  </a:lnTo>
                  <a:lnTo>
                    <a:pt x="2582" y="2259"/>
                  </a:lnTo>
                  <a:lnTo>
                    <a:pt x="2508" y="2294"/>
                  </a:lnTo>
                  <a:lnTo>
                    <a:pt x="2432" y="2324"/>
                  </a:lnTo>
                  <a:lnTo>
                    <a:pt x="2352" y="2350"/>
                  </a:lnTo>
                  <a:lnTo>
                    <a:pt x="2272" y="2369"/>
                  </a:lnTo>
                  <a:lnTo>
                    <a:pt x="2189" y="2385"/>
                  </a:lnTo>
                  <a:lnTo>
                    <a:pt x="2104" y="2393"/>
                  </a:lnTo>
                  <a:lnTo>
                    <a:pt x="2018" y="2396"/>
                  </a:lnTo>
                  <a:lnTo>
                    <a:pt x="1930" y="2393"/>
                  </a:lnTo>
                  <a:lnTo>
                    <a:pt x="1846" y="2384"/>
                  </a:lnTo>
                  <a:lnTo>
                    <a:pt x="1762" y="2369"/>
                  </a:lnTo>
                  <a:lnTo>
                    <a:pt x="1681" y="2349"/>
                  </a:lnTo>
                  <a:lnTo>
                    <a:pt x="1601" y="2323"/>
                  </a:lnTo>
                  <a:lnTo>
                    <a:pt x="1525" y="2292"/>
                  </a:lnTo>
                  <a:lnTo>
                    <a:pt x="1452" y="2256"/>
                  </a:lnTo>
                  <a:lnTo>
                    <a:pt x="610" y="3089"/>
                  </a:lnTo>
                  <a:lnTo>
                    <a:pt x="610" y="3089"/>
                  </a:lnTo>
                  <a:lnTo>
                    <a:pt x="581" y="3116"/>
                  </a:lnTo>
                  <a:lnTo>
                    <a:pt x="549" y="3139"/>
                  </a:lnTo>
                  <a:lnTo>
                    <a:pt x="514" y="3159"/>
                  </a:lnTo>
                  <a:lnTo>
                    <a:pt x="478" y="3174"/>
                  </a:lnTo>
                  <a:lnTo>
                    <a:pt x="438" y="3186"/>
                  </a:lnTo>
                  <a:lnTo>
                    <a:pt x="398" y="3193"/>
                  </a:lnTo>
                  <a:lnTo>
                    <a:pt x="356" y="3195"/>
                  </a:lnTo>
                  <a:lnTo>
                    <a:pt x="307" y="3192"/>
                  </a:lnTo>
                  <a:lnTo>
                    <a:pt x="262" y="3183"/>
                  </a:lnTo>
                  <a:lnTo>
                    <a:pt x="218" y="3168"/>
                  </a:lnTo>
                  <a:lnTo>
                    <a:pt x="176" y="3147"/>
                  </a:lnTo>
                  <a:lnTo>
                    <a:pt x="138" y="3122"/>
                  </a:lnTo>
                  <a:lnTo>
                    <a:pt x="104" y="3092"/>
                  </a:lnTo>
                  <a:lnTo>
                    <a:pt x="74" y="3059"/>
                  </a:lnTo>
                  <a:lnTo>
                    <a:pt x="48" y="3021"/>
                  </a:lnTo>
                  <a:lnTo>
                    <a:pt x="28" y="2980"/>
                  </a:lnTo>
                  <a:lnTo>
                    <a:pt x="12" y="2936"/>
                  </a:lnTo>
                  <a:lnTo>
                    <a:pt x="3" y="2891"/>
                  </a:lnTo>
                  <a:lnTo>
                    <a:pt x="0" y="2843"/>
                  </a:lnTo>
                  <a:lnTo>
                    <a:pt x="2" y="2801"/>
                  </a:lnTo>
                  <a:lnTo>
                    <a:pt x="9" y="2761"/>
                  </a:lnTo>
                  <a:lnTo>
                    <a:pt x="22" y="2723"/>
                  </a:lnTo>
                  <a:lnTo>
                    <a:pt x="37" y="2686"/>
                  </a:lnTo>
                  <a:lnTo>
                    <a:pt x="57" y="2652"/>
                  </a:lnTo>
                  <a:lnTo>
                    <a:pt x="80" y="2620"/>
                  </a:lnTo>
                  <a:lnTo>
                    <a:pt x="107" y="2592"/>
                  </a:lnTo>
                  <a:lnTo>
                    <a:pt x="106" y="2591"/>
                  </a:lnTo>
                  <a:lnTo>
                    <a:pt x="948" y="1758"/>
                  </a:lnTo>
                  <a:lnTo>
                    <a:pt x="912" y="1685"/>
                  </a:lnTo>
                  <a:lnTo>
                    <a:pt x="881" y="1609"/>
                  </a:lnTo>
                  <a:lnTo>
                    <a:pt x="854" y="1531"/>
                  </a:lnTo>
                  <a:lnTo>
                    <a:pt x="835" y="1451"/>
                  </a:lnTo>
                  <a:lnTo>
                    <a:pt x="819" y="1368"/>
                  </a:lnTo>
                  <a:lnTo>
                    <a:pt x="810" y="1284"/>
                  </a:lnTo>
                  <a:lnTo>
                    <a:pt x="807" y="1198"/>
                  </a:lnTo>
                  <a:lnTo>
                    <a:pt x="810" y="1113"/>
                  </a:lnTo>
                  <a:lnTo>
                    <a:pt x="819" y="1028"/>
                  </a:lnTo>
                  <a:lnTo>
                    <a:pt x="834" y="947"/>
                  </a:lnTo>
                  <a:lnTo>
                    <a:pt x="854" y="866"/>
                  </a:lnTo>
                  <a:lnTo>
                    <a:pt x="879" y="788"/>
                  </a:lnTo>
                  <a:lnTo>
                    <a:pt x="910" y="713"/>
                  </a:lnTo>
                  <a:lnTo>
                    <a:pt x="946" y="640"/>
                  </a:lnTo>
                  <a:lnTo>
                    <a:pt x="986" y="570"/>
                  </a:lnTo>
                  <a:lnTo>
                    <a:pt x="1031" y="503"/>
                  </a:lnTo>
                  <a:lnTo>
                    <a:pt x="1080" y="440"/>
                  </a:lnTo>
                  <a:lnTo>
                    <a:pt x="1134" y="380"/>
                  </a:lnTo>
                  <a:lnTo>
                    <a:pt x="1191" y="323"/>
                  </a:lnTo>
                  <a:lnTo>
                    <a:pt x="1252" y="271"/>
                  </a:lnTo>
                  <a:lnTo>
                    <a:pt x="1316" y="222"/>
                  </a:lnTo>
                  <a:lnTo>
                    <a:pt x="1384" y="177"/>
                  </a:lnTo>
                  <a:lnTo>
                    <a:pt x="1454" y="137"/>
                  </a:lnTo>
                  <a:lnTo>
                    <a:pt x="1528" y="102"/>
                  </a:lnTo>
                  <a:lnTo>
                    <a:pt x="1604" y="72"/>
                  </a:lnTo>
                  <a:lnTo>
                    <a:pt x="1683" y="46"/>
                  </a:lnTo>
                  <a:lnTo>
                    <a:pt x="1763" y="27"/>
                  </a:lnTo>
                  <a:lnTo>
                    <a:pt x="1847" y="11"/>
                  </a:lnTo>
                  <a:lnTo>
                    <a:pt x="1931" y="3"/>
                  </a:lnTo>
                  <a:lnTo>
                    <a:pt x="2018" y="0"/>
                  </a:lnTo>
                  <a:close/>
                </a:path>
              </a:pathLst>
            </a:custGeom>
            <a:grpFill/>
            <a:ln w="0">
              <a:no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sp>
          <p:nvSpPr>
            <p:cNvPr id="20" name="Freeform 18"/>
            <p:cNvSpPr/>
            <p:nvPr/>
          </p:nvSpPr>
          <p:spPr bwMode="auto">
            <a:xfrm>
              <a:off x="12828" y="3173"/>
              <a:ext cx="378" cy="374"/>
            </a:xfrm>
            <a:custGeom>
              <a:avLst/>
              <a:gdLst>
                <a:gd name="T0" fmla="*/ 707 w 757"/>
                <a:gd name="T1" fmla="*/ 0 h 749"/>
                <a:gd name="T2" fmla="*/ 723 w 757"/>
                <a:gd name="T3" fmla="*/ 2 h 749"/>
                <a:gd name="T4" fmla="*/ 736 w 757"/>
                <a:gd name="T5" fmla="*/ 10 h 749"/>
                <a:gd name="T6" fmla="*/ 747 w 757"/>
                <a:gd name="T7" fmla="*/ 21 h 749"/>
                <a:gd name="T8" fmla="*/ 755 w 757"/>
                <a:gd name="T9" fmla="*/ 34 h 749"/>
                <a:gd name="T10" fmla="*/ 757 w 757"/>
                <a:gd name="T11" fmla="*/ 49 h 749"/>
                <a:gd name="T12" fmla="*/ 755 w 757"/>
                <a:gd name="T13" fmla="*/ 66 h 749"/>
                <a:gd name="T14" fmla="*/ 747 w 757"/>
                <a:gd name="T15" fmla="*/ 79 h 749"/>
                <a:gd name="T16" fmla="*/ 736 w 757"/>
                <a:gd name="T17" fmla="*/ 90 h 749"/>
                <a:gd name="T18" fmla="*/ 723 w 757"/>
                <a:gd name="T19" fmla="*/ 97 h 749"/>
                <a:gd name="T20" fmla="*/ 707 w 757"/>
                <a:gd name="T21" fmla="*/ 100 h 749"/>
                <a:gd name="T22" fmla="*/ 645 w 757"/>
                <a:gd name="T23" fmla="*/ 104 h 749"/>
                <a:gd name="T24" fmla="*/ 584 w 757"/>
                <a:gd name="T25" fmla="*/ 112 h 749"/>
                <a:gd name="T26" fmla="*/ 527 w 757"/>
                <a:gd name="T27" fmla="*/ 127 h 749"/>
                <a:gd name="T28" fmla="*/ 471 w 757"/>
                <a:gd name="T29" fmla="*/ 147 h 749"/>
                <a:gd name="T30" fmla="*/ 418 w 757"/>
                <a:gd name="T31" fmla="*/ 172 h 749"/>
                <a:gd name="T32" fmla="*/ 369 w 757"/>
                <a:gd name="T33" fmla="*/ 203 h 749"/>
                <a:gd name="T34" fmla="*/ 321 w 757"/>
                <a:gd name="T35" fmla="*/ 236 h 749"/>
                <a:gd name="T36" fmla="*/ 279 w 757"/>
                <a:gd name="T37" fmla="*/ 275 h 749"/>
                <a:gd name="T38" fmla="*/ 240 w 757"/>
                <a:gd name="T39" fmla="*/ 318 h 749"/>
                <a:gd name="T40" fmla="*/ 205 w 757"/>
                <a:gd name="T41" fmla="*/ 364 h 749"/>
                <a:gd name="T42" fmla="*/ 175 w 757"/>
                <a:gd name="T43" fmla="*/ 414 h 749"/>
                <a:gd name="T44" fmla="*/ 149 w 757"/>
                <a:gd name="T45" fmla="*/ 466 h 749"/>
                <a:gd name="T46" fmla="*/ 128 w 757"/>
                <a:gd name="T47" fmla="*/ 521 h 749"/>
                <a:gd name="T48" fmla="*/ 114 w 757"/>
                <a:gd name="T49" fmla="*/ 578 h 749"/>
                <a:gd name="T50" fmla="*/ 105 w 757"/>
                <a:gd name="T51" fmla="*/ 638 h 749"/>
                <a:gd name="T52" fmla="*/ 101 w 757"/>
                <a:gd name="T53" fmla="*/ 699 h 749"/>
                <a:gd name="T54" fmla="*/ 98 w 757"/>
                <a:gd name="T55" fmla="*/ 715 h 749"/>
                <a:gd name="T56" fmla="*/ 91 w 757"/>
                <a:gd name="T57" fmla="*/ 729 h 749"/>
                <a:gd name="T58" fmla="*/ 81 w 757"/>
                <a:gd name="T59" fmla="*/ 740 h 749"/>
                <a:gd name="T60" fmla="*/ 67 w 757"/>
                <a:gd name="T61" fmla="*/ 746 h 749"/>
                <a:gd name="T62" fmla="*/ 51 w 757"/>
                <a:gd name="T63" fmla="*/ 749 h 749"/>
                <a:gd name="T64" fmla="*/ 35 w 757"/>
                <a:gd name="T65" fmla="*/ 746 h 749"/>
                <a:gd name="T66" fmla="*/ 21 w 757"/>
                <a:gd name="T67" fmla="*/ 740 h 749"/>
                <a:gd name="T68" fmla="*/ 10 w 757"/>
                <a:gd name="T69" fmla="*/ 729 h 749"/>
                <a:gd name="T70" fmla="*/ 2 w 757"/>
                <a:gd name="T71" fmla="*/ 715 h 749"/>
                <a:gd name="T72" fmla="*/ 0 w 757"/>
                <a:gd name="T73" fmla="*/ 699 h 749"/>
                <a:gd name="T74" fmla="*/ 3 w 757"/>
                <a:gd name="T75" fmla="*/ 632 h 749"/>
                <a:gd name="T76" fmla="*/ 13 w 757"/>
                <a:gd name="T77" fmla="*/ 566 h 749"/>
                <a:gd name="T78" fmla="*/ 28 w 757"/>
                <a:gd name="T79" fmla="*/ 503 h 749"/>
                <a:gd name="T80" fmla="*/ 50 w 757"/>
                <a:gd name="T81" fmla="*/ 442 h 749"/>
                <a:gd name="T82" fmla="*/ 77 w 757"/>
                <a:gd name="T83" fmla="*/ 383 h 749"/>
                <a:gd name="T84" fmla="*/ 108 w 757"/>
                <a:gd name="T85" fmla="*/ 328 h 749"/>
                <a:gd name="T86" fmla="*/ 144 w 757"/>
                <a:gd name="T87" fmla="*/ 276 h 749"/>
                <a:gd name="T88" fmla="*/ 185 w 757"/>
                <a:gd name="T89" fmla="*/ 228 h 749"/>
                <a:gd name="T90" fmla="*/ 230 w 757"/>
                <a:gd name="T91" fmla="*/ 183 h 749"/>
                <a:gd name="T92" fmla="*/ 279 w 757"/>
                <a:gd name="T93" fmla="*/ 142 h 749"/>
                <a:gd name="T94" fmla="*/ 332 w 757"/>
                <a:gd name="T95" fmla="*/ 107 h 749"/>
                <a:gd name="T96" fmla="*/ 388 w 757"/>
                <a:gd name="T97" fmla="*/ 75 h 749"/>
                <a:gd name="T98" fmla="*/ 447 w 757"/>
                <a:gd name="T99" fmla="*/ 49 h 749"/>
                <a:gd name="T100" fmla="*/ 508 w 757"/>
                <a:gd name="T101" fmla="*/ 28 h 749"/>
                <a:gd name="T102" fmla="*/ 573 w 757"/>
                <a:gd name="T103" fmla="*/ 13 h 749"/>
                <a:gd name="T104" fmla="*/ 639 w 757"/>
                <a:gd name="T105" fmla="*/ 3 h 749"/>
                <a:gd name="T106" fmla="*/ 707 w 7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7" h="749">
                  <a:moveTo>
                    <a:pt x="707" y="0"/>
                  </a:moveTo>
                  <a:lnTo>
                    <a:pt x="723" y="2"/>
                  </a:lnTo>
                  <a:lnTo>
                    <a:pt x="736" y="10"/>
                  </a:lnTo>
                  <a:lnTo>
                    <a:pt x="747" y="21"/>
                  </a:lnTo>
                  <a:lnTo>
                    <a:pt x="755" y="34"/>
                  </a:lnTo>
                  <a:lnTo>
                    <a:pt x="757" y="49"/>
                  </a:lnTo>
                  <a:lnTo>
                    <a:pt x="755" y="66"/>
                  </a:lnTo>
                  <a:lnTo>
                    <a:pt x="747" y="79"/>
                  </a:lnTo>
                  <a:lnTo>
                    <a:pt x="736" y="90"/>
                  </a:lnTo>
                  <a:lnTo>
                    <a:pt x="723" y="97"/>
                  </a:lnTo>
                  <a:lnTo>
                    <a:pt x="707" y="100"/>
                  </a:lnTo>
                  <a:lnTo>
                    <a:pt x="645" y="104"/>
                  </a:lnTo>
                  <a:lnTo>
                    <a:pt x="584" y="112"/>
                  </a:lnTo>
                  <a:lnTo>
                    <a:pt x="527" y="127"/>
                  </a:lnTo>
                  <a:lnTo>
                    <a:pt x="471" y="147"/>
                  </a:lnTo>
                  <a:lnTo>
                    <a:pt x="418" y="172"/>
                  </a:lnTo>
                  <a:lnTo>
                    <a:pt x="369" y="203"/>
                  </a:lnTo>
                  <a:lnTo>
                    <a:pt x="321" y="236"/>
                  </a:lnTo>
                  <a:lnTo>
                    <a:pt x="279" y="275"/>
                  </a:lnTo>
                  <a:lnTo>
                    <a:pt x="240" y="318"/>
                  </a:lnTo>
                  <a:lnTo>
                    <a:pt x="205" y="364"/>
                  </a:lnTo>
                  <a:lnTo>
                    <a:pt x="175" y="414"/>
                  </a:lnTo>
                  <a:lnTo>
                    <a:pt x="149" y="466"/>
                  </a:lnTo>
                  <a:lnTo>
                    <a:pt x="128" y="521"/>
                  </a:lnTo>
                  <a:lnTo>
                    <a:pt x="114" y="578"/>
                  </a:lnTo>
                  <a:lnTo>
                    <a:pt x="105" y="638"/>
                  </a:lnTo>
                  <a:lnTo>
                    <a:pt x="101" y="699"/>
                  </a:lnTo>
                  <a:lnTo>
                    <a:pt x="98" y="715"/>
                  </a:lnTo>
                  <a:lnTo>
                    <a:pt x="91" y="729"/>
                  </a:lnTo>
                  <a:lnTo>
                    <a:pt x="81" y="740"/>
                  </a:lnTo>
                  <a:lnTo>
                    <a:pt x="67" y="746"/>
                  </a:lnTo>
                  <a:lnTo>
                    <a:pt x="51" y="749"/>
                  </a:lnTo>
                  <a:lnTo>
                    <a:pt x="35" y="746"/>
                  </a:lnTo>
                  <a:lnTo>
                    <a:pt x="21" y="740"/>
                  </a:lnTo>
                  <a:lnTo>
                    <a:pt x="10" y="729"/>
                  </a:lnTo>
                  <a:lnTo>
                    <a:pt x="2" y="715"/>
                  </a:lnTo>
                  <a:lnTo>
                    <a:pt x="0" y="699"/>
                  </a:lnTo>
                  <a:lnTo>
                    <a:pt x="3" y="632"/>
                  </a:lnTo>
                  <a:lnTo>
                    <a:pt x="13" y="566"/>
                  </a:lnTo>
                  <a:lnTo>
                    <a:pt x="28" y="503"/>
                  </a:lnTo>
                  <a:lnTo>
                    <a:pt x="50" y="442"/>
                  </a:lnTo>
                  <a:lnTo>
                    <a:pt x="77" y="383"/>
                  </a:lnTo>
                  <a:lnTo>
                    <a:pt x="108" y="328"/>
                  </a:lnTo>
                  <a:lnTo>
                    <a:pt x="144" y="276"/>
                  </a:lnTo>
                  <a:lnTo>
                    <a:pt x="185" y="228"/>
                  </a:lnTo>
                  <a:lnTo>
                    <a:pt x="230" y="183"/>
                  </a:lnTo>
                  <a:lnTo>
                    <a:pt x="279" y="142"/>
                  </a:lnTo>
                  <a:lnTo>
                    <a:pt x="332" y="107"/>
                  </a:lnTo>
                  <a:lnTo>
                    <a:pt x="388" y="75"/>
                  </a:lnTo>
                  <a:lnTo>
                    <a:pt x="447" y="49"/>
                  </a:lnTo>
                  <a:lnTo>
                    <a:pt x="508" y="28"/>
                  </a:lnTo>
                  <a:lnTo>
                    <a:pt x="573" y="13"/>
                  </a:lnTo>
                  <a:lnTo>
                    <a:pt x="639" y="3"/>
                  </a:lnTo>
                  <a:lnTo>
                    <a:pt x="707" y="0"/>
                  </a:lnTo>
                  <a:close/>
                </a:path>
              </a:pathLst>
            </a:custGeom>
            <a:grpFill/>
            <a:ln w="0">
              <a:no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grpSp>
      <p:sp>
        <p:nvSpPr>
          <p:cNvPr id="45" name="文本框 18"/>
          <p:cNvSpPr>
            <a:spLocks noChangeArrowheads="1"/>
          </p:cNvSpPr>
          <p:nvPr/>
        </p:nvSpPr>
        <p:spPr bwMode="auto">
          <a:xfrm>
            <a:off x="482258" y="4773678"/>
            <a:ext cx="219857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a:t>
            </a:r>
            <a:endParaRPr lang="zh-CN" altLang="en-US" sz="14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654317" y="4252793"/>
            <a:ext cx="1854459" cy="461665"/>
          </a:xfrm>
          <a:prstGeom prst="rect">
            <a:avLst/>
          </a:prstGeom>
          <a:noFill/>
        </p:spPr>
        <p:txBody>
          <a:bodyPr wrap="square" rtlCol="0">
            <a:spAutoFit/>
          </a:bodyPr>
          <a:lstStyle/>
          <a:p>
            <a:r>
              <a:rPr lang="zh-CN" altLang="en-US" sz="2400" dirty="0" smtClean="0">
                <a:solidFill>
                  <a:srgbClr val="66CEE6"/>
                </a:solidFill>
              </a:rPr>
              <a:t>输入小标题</a:t>
            </a:r>
            <a:endParaRPr lang="zh-CN" altLang="en-US" sz="2400" dirty="0">
              <a:solidFill>
                <a:srgbClr val="66CEE6"/>
              </a:solidFill>
            </a:endParaRPr>
          </a:p>
        </p:txBody>
      </p:sp>
      <p:sp>
        <p:nvSpPr>
          <p:cNvPr id="47" name="文本框 18"/>
          <p:cNvSpPr>
            <a:spLocks noChangeArrowheads="1"/>
          </p:cNvSpPr>
          <p:nvPr/>
        </p:nvSpPr>
        <p:spPr bwMode="auto">
          <a:xfrm>
            <a:off x="5952682" y="4773678"/>
            <a:ext cx="219857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a:t>
            </a:r>
            <a:endParaRPr lang="zh-CN" altLang="en-US" sz="14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6124741" y="4252793"/>
            <a:ext cx="1854459" cy="461665"/>
          </a:xfrm>
          <a:prstGeom prst="rect">
            <a:avLst/>
          </a:prstGeom>
          <a:noFill/>
        </p:spPr>
        <p:txBody>
          <a:bodyPr wrap="square" rtlCol="0">
            <a:spAutoFit/>
          </a:bodyPr>
          <a:lstStyle/>
          <a:p>
            <a:r>
              <a:rPr lang="zh-CN" altLang="en-US" sz="2400" dirty="0" smtClean="0">
                <a:solidFill>
                  <a:srgbClr val="66CEE6"/>
                </a:solidFill>
              </a:rPr>
              <a:t>输入小标题</a:t>
            </a:r>
            <a:endParaRPr lang="zh-CN" altLang="en-US" sz="2400" dirty="0">
              <a:solidFill>
                <a:srgbClr val="66CEE6"/>
              </a:solidFill>
            </a:endParaRPr>
          </a:p>
        </p:txBody>
      </p:sp>
      <p:sp>
        <p:nvSpPr>
          <p:cNvPr id="49" name="文本框 18"/>
          <p:cNvSpPr>
            <a:spLocks noChangeArrowheads="1"/>
          </p:cNvSpPr>
          <p:nvPr/>
        </p:nvSpPr>
        <p:spPr bwMode="auto">
          <a:xfrm>
            <a:off x="3131578" y="4773678"/>
            <a:ext cx="219857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a:t>
            </a:r>
            <a:endParaRPr lang="zh-CN" altLang="en-US" sz="14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3303637" y="4252793"/>
            <a:ext cx="1854459" cy="461665"/>
          </a:xfrm>
          <a:prstGeom prst="rect">
            <a:avLst/>
          </a:prstGeom>
          <a:noFill/>
        </p:spPr>
        <p:txBody>
          <a:bodyPr wrap="square" rtlCol="0">
            <a:spAutoFit/>
          </a:bodyPr>
          <a:lstStyle/>
          <a:p>
            <a:r>
              <a:rPr lang="zh-CN" altLang="en-US" sz="2400" dirty="0" smtClean="0">
                <a:solidFill>
                  <a:srgbClr val="66CEE6"/>
                </a:solidFill>
              </a:rPr>
              <a:t>输入小标题</a:t>
            </a:r>
            <a:endParaRPr lang="zh-CN" altLang="en-US" sz="2400" dirty="0">
              <a:solidFill>
                <a:srgbClr val="66CEE6"/>
              </a:solidFill>
            </a:endParaRPr>
          </a:p>
        </p:txBody>
      </p:sp>
      <p:cxnSp>
        <p:nvCxnSpPr>
          <p:cNvPr id="4" name="直接连接符 3"/>
          <p:cNvCxnSpPr/>
          <p:nvPr/>
        </p:nvCxnSpPr>
        <p:spPr>
          <a:xfrm>
            <a:off x="276726" y="3140242"/>
            <a:ext cx="796490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本框 18"/>
          <p:cNvSpPr>
            <a:spLocks noChangeArrowheads="1"/>
          </p:cNvSpPr>
          <p:nvPr/>
        </p:nvSpPr>
        <p:spPr bwMode="auto">
          <a:xfrm>
            <a:off x="1666238" y="2138280"/>
            <a:ext cx="609858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内容请输入文字内容请输入文字内容请输入文字请输入文字内容请输入文字内容</a:t>
            </a:r>
            <a:endParaRPr lang="zh-CN" altLang="en-US" sz="1400" dirty="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019794" y="2324240"/>
            <a:ext cx="506050" cy="289660"/>
            <a:chOff x="2664934" y="1917269"/>
            <a:chExt cx="506050" cy="289660"/>
          </a:xfrm>
        </p:grpSpPr>
        <p:sp>
          <p:nvSpPr>
            <p:cNvPr id="53" name="燕尾形 52"/>
            <p:cNvSpPr/>
            <p:nvPr/>
          </p:nvSpPr>
          <p:spPr>
            <a:xfrm>
              <a:off x="2664934" y="1927501"/>
              <a:ext cx="262523" cy="279428"/>
            </a:xfrm>
            <a:prstGeom prst="chevron">
              <a:avLst/>
            </a:prstGeom>
            <a:solidFill>
              <a:srgbClr val="66C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燕尾形 53"/>
            <p:cNvSpPr/>
            <p:nvPr/>
          </p:nvSpPr>
          <p:spPr>
            <a:xfrm>
              <a:off x="2908461" y="1917269"/>
              <a:ext cx="262523" cy="279428"/>
            </a:xfrm>
            <a:prstGeom prst="chevron">
              <a:avLst/>
            </a:prstGeom>
            <a:solidFill>
              <a:srgbClr val="66C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par>
                          <p:cTn id="8" fill="hold">
                            <p:stCondLst>
                              <p:cond delay="1000"/>
                            </p:stCondLst>
                            <p:childTnLst>
                              <p:par>
                                <p:cTn id="9" presetID="2" presetClass="entr" presetSubtype="4" decel="100000" fill="hold" grpId="0" nodeType="after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2250"/>
                            </p:stCondLst>
                            <p:childTnLst>
                              <p:par>
                                <p:cTn id="14" presetID="2" presetClass="entr" presetSubtype="4" decel="10000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750" fill="hold"/>
                                        <p:tgtEl>
                                          <p:spTgt spid="12"/>
                                        </p:tgtEl>
                                        <p:attrNameLst>
                                          <p:attrName>ppt_x</p:attrName>
                                        </p:attrNameLst>
                                      </p:cBhvr>
                                      <p:tavLst>
                                        <p:tav tm="0">
                                          <p:val>
                                            <p:strVal val="#ppt_x"/>
                                          </p:val>
                                        </p:tav>
                                        <p:tav tm="100000">
                                          <p:val>
                                            <p:strVal val="#ppt_x"/>
                                          </p:val>
                                        </p:tav>
                                      </p:tavLst>
                                    </p:anim>
                                    <p:anim calcmode="lin" valueType="num">
                                      <p:cBhvr additive="base">
                                        <p:cTn id="17" dur="750" fill="hold"/>
                                        <p:tgtEl>
                                          <p:spTgt spid="12"/>
                                        </p:tgtEl>
                                        <p:attrNameLst>
                                          <p:attrName>ppt_y</p:attrName>
                                        </p:attrNameLst>
                                      </p:cBhvr>
                                      <p:tavLst>
                                        <p:tav tm="0">
                                          <p:val>
                                            <p:strVal val="1+#ppt_h/2"/>
                                          </p:val>
                                        </p:tav>
                                        <p:tav tm="100000">
                                          <p:val>
                                            <p:strVal val="#ppt_y"/>
                                          </p:val>
                                        </p:tav>
                                      </p:tavLst>
                                    </p:anim>
                                  </p:childTnLst>
                                </p:cTn>
                              </p:par>
                            </p:childTnLst>
                          </p:cTn>
                        </p:par>
                        <p:par>
                          <p:cTn id="18" fill="hold">
                            <p:stCondLst>
                              <p:cond delay="3250"/>
                            </p:stCondLst>
                            <p:childTnLst>
                              <p:par>
                                <p:cTn id="19" presetID="2" presetClass="entr" presetSubtype="4" decel="10000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4250"/>
                            </p:stCondLst>
                            <p:childTnLst>
                              <p:par>
                                <p:cTn id="24" presetID="2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750"/>
                                        <p:tgtEl>
                                          <p:spTgt spid="4"/>
                                        </p:tgtEl>
                                      </p:cBhvr>
                                    </p:animEffect>
                                  </p:childTnLst>
                                </p:cTn>
                              </p:par>
                            </p:childTnLst>
                          </p:cTn>
                        </p:par>
                        <p:par>
                          <p:cTn id="27" fill="hold">
                            <p:stCondLst>
                              <p:cond delay="525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5750"/>
                            </p:stCondLst>
                            <p:childTnLst>
                              <p:par>
                                <p:cTn id="38" presetID="16" presetClass="entr" presetSubtype="21"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barn(inVertical)">
                                      <p:cBhvr>
                                        <p:cTn id="40" dur="500"/>
                                        <p:tgtEl>
                                          <p:spTgt spid="4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barn(inVertical)">
                                      <p:cBhvr>
                                        <p:cTn id="43" dur="500"/>
                                        <p:tgtEl>
                                          <p:spTgt spid="4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barn(inVertical)">
                                      <p:cBhvr>
                                        <p:cTn id="46" dur="500"/>
                                        <p:tgtEl>
                                          <p:spTgt spid="50"/>
                                        </p:tgtEl>
                                      </p:cBhvr>
                                    </p:animEffect>
                                  </p:childTnLst>
                                </p:cTn>
                              </p:par>
                            </p:childTnLst>
                          </p:cTn>
                        </p:par>
                        <p:par>
                          <p:cTn id="47" fill="hold">
                            <p:stCondLst>
                              <p:cond delay="6250"/>
                            </p:stCondLst>
                            <p:childTnLst>
                              <p:par>
                                <p:cTn id="48" presetID="5" presetClass="entr" presetSubtype="10" fill="hold" grpId="0" nodeType="afterEffect">
                                  <p:stCondLst>
                                    <p:cond delay="0"/>
                                  </p:stCondLst>
                                  <p:iterate type="wd">
                                    <p:tmPct val="10000"/>
                                  </p:iterate>
                                  <p:childTnLst>
                                    <p:set>
                                      <p:cBhvr>
                                        <p:cTn id="49" dur="1" fill="hold">
                                          <p:stCondLst>
                                            <p:cond delay="0"/>
                                          </p:stCondLst>
                                        </p:cTn>
                                        <p:tgtEl>
                                          <p:spTgt spid="45"/>
                                        </p:tgtEl>
                                        <p:attrNameLst>
                                          <p:attrName>style.visibility</p:attrName>
                                        </p:attrNameLst>
                                      </p:cBhvr>
                                      <p:to>
                                        <p:strVal val="visible"/>
                                      </p:to>
                                    </p:set>
                                    <p:animEffect transition="in" filter="checkerboard(across)">
                                      <p:cBhvr>
                                        <p:cTn id="50" dur="500"/>
                                        <p:tgtEl>
                                          <p:spTgt spid="45"/>
                                        </p:tgtEl>
                                      </p:cBhvr>
                                    </p:animEffect>
                                  </p:childTnLst>
                                </p:cTn>
                              </p:par>
                              <p:par>
                                <p:cTn id="51" presetID="5" presetClass="entr" presetSubtype="10" fill="hold" grpId="0" nodeType="withEffect">
                                  <p:stCondLst>
                                    <p:cond delay="0"/>
                                  </p:stCondLst>
                                  <p:iterate type="wd">
                                    <p:tmPct val="10000"/>
                                  </p:iterate>
                                  <p:childTnLst>
                                    <p:set>
                                      <p:cBhvr>
                                        <p:cTn id="52" dur="1" fill="hold">
                                          <p:stCondLst>
                                            <p:cond delay="0"/>
                                          </p:stCondLst>
                                        </p:cTn>
                                        <p:tgtEl>
                                          <p:spTgt spid="47"/>
                                        </p:tgtEl>
                                        <p:attrNameLst>
                                          <p:attrName>style.visibility</p:attrName>
                                        </p:attrNameLst>
                                      </p:cBhvr>
                                      <p:to>
                                        <p:strVal val="visible"/>
                                      </p:to>
                                    </p:set>
                                    <p:animEffect transition="in" filter="checkerboard(across)">
                                      <p:cBhvr>
                                        <p:cTn id="53" dur="500"/>
                                        <p:tgtEl>
                                          <p:spTgt spid="47"/>
                                        </p:tgtEl>
                                      </p:cBhvr>
                                    </p:animEffect>
                                  </p:childTnLst>
                                </p:cTn>
                              </p:par>
                              <p:par>
                                <p:cTn id="54" presetID="5" presetClass="entr" presetSubtype="10" fill="hold" grpId="0" nodeType="withEffect">
                                  <p:stCondLst>
                                    <p:cond delay="0"/>
                                  </p:stCondLst>
                                  <p:iterate type="wd">
                                    <p:tmPct val="10000"/>
                                  </p:iterate>
                                  <p:childTnLst>
                                    <p:set>
                                      <p:cBhvr>
                                        <p:cTn id="55" dur="1" fill="hold">
                                          <p:stCondLst>
                                            <p:cond delay="0"/>
                                          </p:stCondLst>
                                        </p:cTn>
                                        <p:tgtEl>
                                          <p:spTgt spid="49"/>
                                        </p:tgtEl>
                                        <p:attrNameLst>
                                          <p:attrName>style.visibility</p:attrName>
                                        </p:attrNameLst>
                                      </p:cBhvr>
                                      <p:to>
                                        <p:strVal val="visible"/>
                                      </p:to>
                                    </p:set>
                                    <p:animEffect transition="in" filter="checkerboard(across)">
                                      <p:cBhvr>
                                        <p:cTn id="56" dur="500"/>
                                        <p:tgtEl>
                                          <p:spTgt spid="49"/>
                                        </p:tgtEl>
                                      </p:cBhvr>
                                    </p:animEffect>
                                  </p:childTnLst>
                                </p:cTn>
                              </p:par>
                            </p:childTnLst>
                          </p:cTn>
                        </p:par>
                        <p:par>
                          <p:cTn id="57" fill="hold">
                            <p:stCondLst>
                              <p:cond delay="6349"/>
                            </p:stCondLst>
                            <p:childTnLst>
                              <p:par>
                                <p:cTn id="58" presetID="22" presetClass="entr" presetSubtype="4"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down)">
                                      <p:cBhvr>
                                        <p:cTn id="60" dur="500"/>
                                        <p:tgtEl>
                                          <p:spTgt spid="52"/>
                                        </p:tgtEl>
                                      </p:cBhvr>
                                    </p:animEffect>
                                  </p:childTnLst>
                                </p:cTn>
                              </p:par>
                            </p:childTnLst>
                          </p:cTn>
                        </p:par>
                        <p:par>
                          <p:cTn id="61" fill="hold">
                            <p:stCondLst>
                              <p:cond delay="6849"/>
                            </p:stCondLst>
                            <p:childTnLst>
                              <p:par>
                                <p:cTn id="62" presetID="5" presetClass="entr" presetSubtype="10" fill="hold" grpId="0" nodeType="afterEffect">
                                  <p:stCondLst>
                                    <p:cond delay="0"/>
                                  </p:stCondLst>
                                  <p:iterate type="wd">
                                    <p:tmPct val="10000"/>
                                  </p:iterate>
                                  <p:childTnLst>
                                    <p:set>
                                      <p:cBhvr>
                                        <p:cTn id="63" dur="1" fill="hold">
                                          <p:stCondLst>
                                            <p:cond delay="0"/>
                                          </p:stCondLst>
                                        </p:cTn>
                                        <p:tgtEl>
                                          <p:spTgt spid="51"/>
                                        </p:tgtEl>
                                        <p:attrNameLst>
                                          <p:attrName>style.visibility</p:attrName>
                                        </p:attrNameLst>
                                      </p:cBhvr>
                                      <p:to>
                                        <p:strVal val="visible"/>
                                      </p:to>
                                    </p:set>
                                    <p:animEffect transition="in" filter="checkerboard(across)">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animBg="1"/>
      <p:bldP spid="12" grpId="0" animBg="1"/>
      <p:bldP spid="13" grpId="0" animBg="1"/>
      <p:bldP spid="17" grpId="0" animBg="1"/>
      <p:bldP spid="45" grpId="0"/>
      <p:bldP spid="46" grpId="0"/>
      <p:bldP spid="47" grpId="0"/>
      <p:bldP spid="48" grpId="0"/>
      <p:bldP spid="49" grpId="0"/>
      <p:bldP spid="50"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rcRect l="4011" t="10531" r="44482" b="76078"/>
          <a:stretch>
            <a:fillRect/>
          </a:stretch>
        </p:blipFill>
        <p:spPr>
          <a:xfrm>
            <a:off x="0" y="1643367"/>
            <a:ext cx="6354959" cy="929352"/>
          </a:xfrm>
          <a:custGeom>
            <a:avLst/>
            <a:gdLst>
              <a:gd name="connsiteX0" fmla="*/ 0 w 6354959"/>
              <a:gd name="connsiteY0" fmla="*/ 0 h 929352"/>
              <a:gd name="connsiteX1" fmla="*/ 5890283 w 6354959"/>
              <a:gd name="connsiteY1" fmla="*/ 0 h 929352"/>
              <a:gd name="connsiteX2" fmla="*/ 6354959 w 6354959"/>
              <a:gd name="connsiteY2" fmla="*/ 464676 h 929352"/>
              <a:gd name="connsiteX3" fmla="*/ 5890283 w 6354959"/>
              <a:gd name="connsiteY3" fmla="*/ 929352 h 929352"/>
              <a:gd name="connsiteX4" fmla="*/ 0 w 6354959"/>
              <a:gd name="connsiteY4" fmla="*/ 929352 h 929352"/>
              <a:gd name="connsiteX5" fmla="*/ 0 w 6354959"/>
              <a:gd name="connsiteY5" fmla="*/ 0 h 92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4959" h="929352">
                <a:moveTo>
                  <a:pt x="0" y="0"/>
                </a:moveTo>
                <a:lnTo>
                  <a:pt x="5890283" y="0"/>
                </a:lnTo>
                <a:lnTo>
                  <a:pt x="6354959" y="464676"/>
                </a:lnTo>
                <a:lnTo>
                  <a:pt x="5890283" y="929352"/>
                </a:lnTo>
                <a:lnTo>
                  <a:pt x="0" y="929352"/>
                </a:lnTo>
                <a:lnTo>
                  <a:pt x="0" y="0"/>
                </a:lnTo>
                <a:close/>
              </a:path>
            </a:pathLst>
          </a:custGeom>
          <a:solidFill>
            <a:srgbClr val="0D84AF"/>
          </a:solidFill>
          <a:ln w="19050">
            <a:solidFill>
              <a:srgbClr val="FFFFFF"/>
            </a:solidFill>
          </a:ln>
          <a:effectLst>
            <a:outerShdw blurRad="609600" dist="381000" dir="2700000" sx="95000" sy="95000" algn="tl" rotWithShape="0">
              <a:prstClr val="black">
                <a:alpha val="40000"/>
              </a:prstClr>
            </a:outerShdw>
          </a:effectLst>
        </p:spPr>
      </p:pic>
      <p:pic>
        <p:nvPicPr>
          <p:cNvPr id="47" name="图片 46"/>
          <p:cNvPicPr>
            <a:picLocks noChangeAspect="1"/>
          </p:cNvPicPr>
          <p:nvPr/>
        </p:nvPicPr>
        <p:blipFill>
          <a:blip r:embed="rId4" cstate="print">
            <a:extLst>
              <a:ext uri="{28A0092B-C50C-407E-A947-70E740481C1C}">
                <a14:useLocalDpi xmlns:a14="http://schemas.microsoft.com/office/drawing/2010/main" val="0"/>
              </a:ext>
            </a:extLst>
          </a:blip>
          <a:srcRect l="4478" t="36609" r="50892" b="50000"/>
          <a:stretch>
            <a:fillRect/>
          </a:stretch>
        </p:blipFill>
        <p:spPr>
          <a:xfrm>
            <a:off x="0" y="2794551"/>
            <a:ext cx="5506435" cy="929351"/>
          </a:xfrm>
          <a:custGeom>
            <a:avLst/>
            <a:gdLst>
              <a:gd name="connsiteX0" fmla="*/ 0 w 5506435"/>
              <a:gd name="connsiteY0" fmla="*/ 0 h 929351"/>
              <a:gd name="connsiteX1" fmla="*/ 5041760 w 5506435"/>
              <a:gd name="connsiteY1" fmla="*/ 0 h 929351"/>
              <a:gd name="connsiteX2" fmla="*/ 5506435 w 5506435"/>
              <a:gd name="connsiteY2" fmla="*/ 464676 h 929351"/>
              <a:gd name="connsiteX3" fmla="*/ 5041760 w 5506435"/>
              <a:gd name="connsiteY3" fmla="*/ 929351 h 929351"/>
              <a:gd name="connsiteX4" fmla="*/ 0 w 5506435"/>
              <a:gd name="connsiteY4" fmla="*/ 929351 h 929351"/>
              <a:gd name="connsiteX5" fmla="*/ 0 w 5506435"/>
              <a:gd name="connsiteY5" fmla="*/ 0 h 92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435" h="929351">
                <a:moveTo>
                  <a:pt x="0" y="0"/>
                </a:moveTo>
                <a:lnTo>
                  <a:pt x="5041760" y="0"/>
                </a:lnTo>
                <a:lnTo>
                  <a:pt x="5506435" y="464676"/>
                </a:lnTo>
                <a:lnTo>
                  <a:pt x="5041760" y="929351"/>
                </a:lnTo>
                <a:lnTo>
                  <a:pt x="0" y="929351"/>
                </a:lnTo>
                <a:lnTo>
                  <a:pt x="0" y="0"/>
                </a:lnTo>
                <a:close/>
              </a:path>
            </a:pathLst>
          </a:custGeom>
          <a:solidFill>
            <a:srgbClr val="0D84AF"/>
          </a:solidFill>
          <a:ln w="19050">
            <a:solidFill>
              <a:srgbClr val="FFFFFF"/>
            </a:solidFill>
          </a:ln>
          <a:effectLst>
            <a:outerShdw blurRad="609600" dist="381000" dir="2700000" sx="95000" sy="95000" algn="tl" rotWithShape="0">
              <a:prstClr val="black">
                <a:alpha val="40000"/>
              </a:prstClr>
            </a:outerShdw>
          </a:effectLst>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l="4011" t="54379" r="58404" b="32230"/>
          <a:stretch>
            <a:fillRect/>
          </a:stretch>
        </p:blipFill>
        <p:spPr>
          <a:xfrm>
            <a:off x="0" y="3936937"/>
            <a:ext cx="4637276" cy="929351"/>
          </a:xfrm>
          <a:custGeom>
            <a:avLst/>
            <a:gdLst>
              <a:gd name="connsiteX0" fmla="*/ 0 w 4637276"/>
              <a:gd name="connsiteY0" fmla="*/ 0 h 929351"/>
              <a:gd name="connsiteX1" fmla="*/ 4172601 w 4637276"/>
              <a:gd name="connsiteY1" fmla="*/ 0 h 929351"/>
              <a:gd name="connsiteX2" fmla="*/ 4637276 w 4637276"/>
              <a:gd name="connsiteY2" fmla="*/ 464676 h 929351"/>
              <a:gd name="connsiteX3" fmla="*/ 4172601 w 4637276"/>
              <a:gd name="connsiteY3" fmla="*/ 929351 h 929351"/>
              <a:gd name="connsiteX4" fmla="*/ 0 w 4637276"/>
              <a:gd name="connsiteY4" fmla="*/ 929351 h 929351"/>
              <a:gd name="connsiteX5" fmla="*/ 0 w 4637276"/>
              <a:gd name="connsiteY5" fmla="*/ 0 h 92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7276" h="929351">
                <a:moveTo>
                  <a:pt x="0" y="0"/>
                </a:moveTo>
                <a:lnTo>
                  <a:pt x="4172601" y="0"/>
                </a:lnTo>
                <a:lnTo>
                  <a:pt x="4637276" y="464676"/>
                </a:lnTo>
                <a:lnTo>
                  <a:pt x="4172601" y="929351"/>
                </a:lnTo>
                <a:lnTo>
                  <a:pt x="0" y="929351"/>
                </a:lnTo>
                <a:lnTo>
                  <a:pt x="0" y="0"/>
                </a:lnTo>
                <a:close/>
              </a:path>
            </a:pathLst>
          </a:custGeom>
          <a:solidFill>
            <a:srgbClr val="0D84AF"/>
          </a:solidFill>
          <a:ln w="19050">
            <a:solidFill>
              <a:srgbClr val="FFFFFF"/>
            </a:solidFill>
          </a:ln>
          <a:effectLst>
            <a:outerShdw blurRad="609600" dist="381000" dir="2700000" sx="95000" sy="95000" algn="tl" rotWithShape="0">
              <a:prstClr val="black">
                <a:alpha val="40000"/>
              </a:prstClr>
            </a:outerShdw>
          </a:effectLst>
        </p:spPr>
      </p:pic>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rcRect l="1706" t="76584" r="67619" b="10025"/>
          <a:stretch>
            <a:fillRect/>
          </a:stretch>
        </p:blipFill>
        <p:spPr>
          <a:xfrm>
            <a:off x="0" y="5079323"/>
            <a:ext cx="3784718" cy="929352"/>
          </a:xfrm>
          <a:custGeom>
            <a:avLst/>
            <a:gdLst>
              <a:gd name="connsiteX0" fmla="*/ 0 w 3784718"/>
              <a:gd name="connsiteY0" fmla="*/ 0 h 929352"/>
              <a:gd name="connsiteX1" fmla="*/ 3320042 w 3784718"/>
              <a:gd name="connsiteY1" fmla="*/ 0 h 929352"/>
              <a:gd name="connsiteX2" fmla="*/ 3784718 w 3784718"/>
              <a:gd name="connsiteY2" fmla="*/ 464676 h 929352"/>
              <a:gd name="connsiteX3" fmla="*/ 3320042 w 3784718"/>
              <a:gd name="connsiteY3" fmla="*/ 929352 h 929352"/>
              <a:gd name="connsiteX4" fmla="*/ 0 w 3784718"/>
              <a:gd name="connsiteY4" fmla="*/ 929352 h 929352"/>
              <a:gd name="connsiteX5" fmla="*/ 0 w 3784718"/>
              <a:gd name="connsiteY5" fmla="*/ 0 h 92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4718" h="929352">
                <a:moveTo>
                  <a:pt x="0" y="0"/>
                </a:moveTo>
                <a:lnTo>
                  <a:pt x="3320042" y="0"/>
                </a:lnTo>
                <a:lnTo>
                  <a:pt x="3784718" y="464676"/>
                </a:lnTo>
                <a:lnTo>
                  <a:pt x="3320042" y="929352"/>
                </a:lnTo>
                <a:lnTo>
                  <a:pt x="0" y="929352"/>
                </a:lnTo>
                <a:lnTo>
                  <a:pt x="0" y="0"/>
                </a:lnTo>
                <a:close/>
              </a:path>
            </a:pathLst>
          </a:custGeom>
          <a:solidFill>
            <a:srgbClr val="0D84AF"/>
          </a:solidFill>
          <a:ln w="19050">
            <a:solidFill>
              <a:srgbClr val="FFFFFF"/>
            </a:solidFill>
          </a:ln>
          <a:effectLst>
            <a:outerShdw blurRad="609600" dist="381000" dir="2700000" sx="95000" sy="95000" algn="tl" rotWithShape="0">
              <a:prstClr val="black">
                <a:alpha val="40000"/>
              </a:prstClr>
            </a:outerShdw>
          </a:effectLst>
        </p:spPr>
      </p:pic>
      <p:grpSp>
        <p:nvGrpSpPr>
          <p:cNvPr id="28" name="12 Grupo"/>
          <p:cNvGrpSpPr>
            <a:grpSpLocks noChangeAspect="1"/>
          </p:cNvGrpSpPr>
          <p:nvPr/>
        </p:nvGrpSpPr>
        <p:grpSpPr>
          <a:xfrm>
            <a:off x="4678304" y="1643367"/>
            <a:ext cx="886486" cy="886369"/>
            <a:chOff x="13700015" y="2693328"/>
            <a:chExt cx="3600703" cy="3600418"/>
          </a:xfrm>
        </p:grpSpPr>
        <p:sp>
          <p:nvSpPr>
            <p:cNvPr id="29" name="4 Elipse"/>
            <p:cNvSpPr/>
            <p:nvPr/>
          </p:nvSpPr>
          <p:spPr>
            <a:xfrm>
              <a:off x="13700015" y="2693328"/>
              <a:ext cx="3600703" cy="3600418"/>
            </a:xfrm>
            <a:prstGeom prst="roundRect">
              <a:avLst/>
            </a:prstGeom>
            <a:solidFill>
              <a:srgbClr val="FFFFFF"/>
            </a:solidFill>
            <a:ln w="3175" cap="rnd" cmpd="sng" algn="ctr">
              <a:noFill/>
              <a:prstDash val="solid"/>
              <a:bevel/>
            </a:ln>
            <a:effectLst>
              <a:outerShdw blurRad="63500" sx="102000" sy="102000" algn="ctr" rotWithShape="0">
                <a:prstClr val="black">
                  <a:alpha val="40000"/>
                </a:prstClr>
              </a:outerShdw>
            </a:effectLst>
            <a:scene3d>
              <a:camera prst="orthographicFront"/>
              <a:lightRig rig="contrasting" dir="t"/>
            </a:scene3d>
            <a:sp3d prstMaterial="metal">
              <a:bevelT w="0" h="25400" prst="coolSlant"/>
              <a:contourClr>
                <a:srgbClr val="BEC7CC"/>
              </a:contourClr>
            </a:sp3d>
          </p:spPr>
          <p:txBody>
            <a:bodyPr lIns="182749" tIns="91378" rIns="182749" bIns="91378" rtlCol="0" anchor="ctr"/>
            <a:lstStyle/>
            <a:p>
              <a:pPr marL="0" marR="0" lvl="0" indent="0" algn="ctr" defTabSz="884555" eaLnBrk="1" fontAlgn="auto" latinLnBrk="0" hangingPunct="1">
                <a:lnSpc>
                  <a:spcPct val="100000"/>
                </a:lnSpc>
                <a:spcBef>
                  <a:spcPts val="0"/>
                </a:spcBef>
                <a:spcAft>
                  <a:spcPts val="0"/>
                </a:spcAft>
                <a:buClrTx/>
                <a:buSzTx/>
                <a:buFontTx/>
                <a:buNone/>
                <a:defRPr/>
              </a:pPr>
              <a:endParaRPr kumimoji="0" lang="es-MX" sz="1600" b="0" i="0" u="none" strike="noStrike" kern="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0" name="5 Elipse"/>
            <p:cNvSpPr/>
            <p:nvPr/>
          </p:nvSpPr>
          <p:spPr>
            <a:xfrm>
              <a:off x="14220116" y="3213389"/>
              <a:ext cx="2560497" cy="2560296"/>
            </a:xfrm>
            <a:prstGeom prst="roundRect">
              <a:avLst/>
            </a:prstGeom>
            <a:solidFill>
              <a:srgbClr val="FFFFFF"/>
            </a:solidFill>
            <a:ln w="19050" cap="flat" cmpd="sng" algn="ctr">
              <a:noFill/>
              <a:prstDash val="solid"/>
              <a:miter lim="800000"/>
            </a:ln>
            <a:effectLst>
              <a:outerShdw blurRad="469900" dist="203200" dir="7800000" sx="102000" sy="102000" algn="tr" rotWithShape="0">
                <a:prstClr val="black">
                  <a:alpha val="60000"/>
                </a:prstClr>
              </a:outerShdw>
            </a:effectLst>
            <a:scene3d>
              <a:camera prst="orthographicFront">
                <a:rot lat="0" lon="0" rev="0"/>
              </a:camera>
              <a:lightRig rig="soft" dir="t">
                <a:rot lat="0" lon="0" rev="21594000"/>
              </a:lightRig>
            </a:scene3d>
            <a:sp3d extrusionH="69850">
              <a:bevelT w="38100" h="95250"/>
              <a:bevelB w="0" h="0"/>
              <a:extrusionClr>
                <a:srgbClr val="FFFFFF"/>
              </a:extrusionClr>
              <a:contourClr>
                <a:srgbClr val="000000"/>
              </a:contourClr>
            </a:sp3d>
          </p:spPr>
          <p:txBody>
            <a:bodyPr lIns="0" tIns="91378" rIns="0" bIns="91378" rtlCol="0" anchor="ctr"/>
            <a:lstStyle/>
            <a:p>
              <a:pPr marL="0" marR="0" lvl="0" indent="0" algn="ctr" defTabSz="884555" eaLnBrk="1" fontAlgn="auto" latinLnBrk="0" hangingPunct="1">
                <a:lnSpc>
                  <a:spcPct val="100000"/>
                </a:lnSpc>
                <a:spcBef>
                  <a:spcPts val="0"/>
                </a:spcBef>
                <a:spcAft>
                  <a:spcPts val="0"/>
                </a:spcAft>
                <a:buClrTx/>
                <a:buSzTx/>
                <a:buFontTx/>
                <a:buNone/>
                <a:defRPr/>
              </a:pPr>
              <a:r>
                <a:rPr kumimoji="0" lang="es-MX" sz="2000" b="1" i="0" u="none" strike="noStrike" kern="0" cap="none" spc="0" normalizeH="0" baseline="0" noProof="0" dirty="0">
                  <a:ln>
                    <a:noFill/>
                  </a:ln>
                  <a:solidFill>
                    <a:srgbClr val="F23A43"/>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grpSp>
      <p:grpSp>
        <p:nvGrpSpPr>
          <p:cNvPr id="32" name="9 Grupo"/>
          <p:cNvGrpSpPr>
            <a:grpSpLocks noChangeAspect="1"/>
          </p:cNvGrpSpPr>
          <p:nvPr/>
        </p:nvGrpSpPr>
        <p:grpSpPr>
          <a:xfrm>
            <a:off x="3850173" y="2794551"/>
            <a:ext cx="886486" cy="886369"/>
            <a:chOff x="13700015" y="2693328"/>
            <a:chExt cx="3600703" cy="3600418"/>
          </a:xfrm>
        </p:grpSpPr>
        <p:sp>
          <p:nvSpPr>
            <p:cNvPr id="33" name="4 Elipse"/>
            <p:cNvSpPr/>
            <p:nvPr/>
          </p:nvSpPr>
          <p:spPr>
            <a:xfrm>
              <a:off x="13700015" y="2693328"/>
              <a:ext cx="3600703" cy="3600418"/>
            </a:xfrm>
            <a:prstGeom prst="roundRect">
              <a:avLst/>
            </a:prstGeom>
            <a:solidFill>
              <a:srgbClr val="FFFFFF"/>
            </a:solidFill>
            <a:ln w="3175" cap="rnd" cmpd="sng" algn="ctr">
              <a:noFill/>
              <a:prstDash val="solid"/>
              <a:bevel/>
            </a:ln>
            <a:effectLst>
              <a:outerShdw blurRad="63500" sx="102000" sy="102000" algn="ctr" rotWithShape="0">
                <a:prstClr val="black">
                  <a:alpha val="40000"/>
                </a:prstClr>
              </a:outerShdw>
            </a:effectLst>
            <a:scene3d>
              <a:camera prst="orthographicFront"/>
              <a:lightRig rig="contrasting" dir="t"/>
            </a:scene3d>
            <a:sp3d prstMaterial="metal">
              <a:bevelT w="0" h="25400" prst="coolSlant"/>
              <a:contourClr>
                <a:srgbClr val="BEC7CC"/>
              </a:contourClr>
            </a:sp3d>
          </p:spPr>
          <p:txBody>
            <a:bodyPr lIns="182749" tIns="91378" rIns="182749" bIns="91378" rtlCol="0" anchor="ctr"/>
            <a:lstStyle/>
            <a:p>
              <a:pPr marL="0" marR="0" lvl="0" indent="0" algn="ctr" defTabSz="884555" eaLnBrk="1" fontAlgn="auto" latinLnBrk="0" hangingPunct="1">
                <a:lnSpc>
                  <a:spcPct val="100000"/>
                </a:lnSpc>
                <a:spcBef>
                  <a:spcPts val="0"/>
                </a:spcBef>
                <a:spcAft>
                  <a:spcPts val="0"/>
                </a:spcAft>
                <a:buClrTx/>
                <a:buSzTx/>
                <a:buFontTx/>
                <a:buNone/>
                <a:defRPr/>
              </a:pPr>
              <a:endParaRPr kumimoji="0" lang="es-MX" sz="1600" b="0" i="0" u="none" strike="noStrike" kern="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4" name="5 Elipse"/>
            <p:cNvSpPr/>
            <p:nvPr/>
          </p:nvSpPr>
          <p:spPr>
            <a:xfrm>
              <a:off x="14220116" y="3213389"/>
              <a:ext cx="2560497" cy="2560296"/>
            </a:xfrm>
            <a:prstGeom prst="roundRect">
              <a:avLst/>
            </a:prstGeom>
            <a:solidFill>
              <a:srgbClr val="FFFFFF"/>
            </a:solidFill>
            <a:ln w="19050" cap="flat" cmpd="sng" algn="ctr">
              <a:noFill/>
              <a:prstDash val="solid"/>
              <a:miter lim="800000"/>
            </a:ln>
            <a:effectLst>
              <a:outerShdw blurRad="469900" dist="203200" dir="7800000" sx="102000" sy="102000" algn="tr" rotWithShape="0">
                <a:prstClr val="black">
                  <a:alpha val="60000"/>
                </a:prstClr>
              </a:outerShdw>
            </a:effectLst>
            <a:scene3d>
              <a:camera prst="orthographicFront">
                <a:rot lat="0" lon="0" rev="0"/>
              </a:camera>
              <a:lightRig rig="soft" dir="t">
                <a:rot lat="0" lon="0" rev="21594000"/>
              </a:lightRig>
            </a:scene3d>
            <a:sp3d extrusionH="69850">
              <a:bevelT w="38100" h="95250"/>
              <a:bevelB w="0" h="0"/>
              <a:extrusionClr>
                <a:srgbClr val="FFFFFF"/>
              </a:extrusionClr>
              <a:contourClr>
                <a:srgbClr val="000000"/>
              </a:contourClr>
            </a:sp3d>
          </p:spPr>
          <p:txBody>
            <a:bodyPr lIns="0" tIns="91378" rIns="0" bIns="91378" rtlCol="0" anchor="ctr"/>
            <a:lstStyle/>
            <a:p>
              <a:pPr marL="0" marR="0" lvl="0" indent="0" algn="ctr" defTabSz="884555" eaLnBrk="1" fontAlgn="auto" latinLnBrk="0" hangingPunct="1">
                <a:lnSpc>
                  <a:spcPct val="100000"/>
                </a:lnSpc>
                <a:spcBef>
                  <a:spcPts val="0"/>
                </a:spcBef>
                <a:spcAft>
                  <a:spcPts val="0"/>
                </a:spcAft>
                <a:buClrTx/>
                <a:buSzTx/>
                <a:buFontTx/>
                <a:buNone/>
                <a:defRPr/>
              </a:pPr>
              <a:r>
                <a:rPr kumimoji="0" lang="es-MX" sz="2000" b="1" i="0" u="none" strike="noStrike" kern="0" cap="none" spc="0" normalizeH="0" baseline="0" noProof="0" dirty="0">
                  <a:ln>
                    <a:noFill/>
                  </a:ln>
                  <a:solidFill>
                    <a:srgbClr val="15A4C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grpSp>
      <p:grpSp>
        <p:nvGrpSpPr>
          <p:cNvPr id="36" name="6 Grupo"/>
          <p:cNvGrpSpPr>
            <a:grpSpLocks noChangeAspect="1"/>
          </p:cNvGrpSpPr>
          <p:nvPr/>
        </p:nvGrpSpPr>
        <p:grpSpPr>
          <a:xfrm>
            <a:off x="2956587" y="3936937"/>
            <a:ext cx="886486" cy="886369"/>
            <a:chOff x="13700015" y="2693328"/>
            <a:chExt cx="3600703" cy="3600418"/>
          </a:xfrm>
        </p:grpSpPr>
        <p:sp>
          <p:nvSpPr>
            <p:cNvPr id="37" name="4 Elipse"/>
            <p:cNvSpPr/>
            <p:nvPr/>
          </p:nvSpPr>
          <p:spPr>
            <a:xfrm>
              <a:off x="13700015" y="2693328"/>
              <a:ext cx="3600703" cy="3600418"/>
            </a:xfrm>
            <a:prstGeom prst="roundRect">
              <a:avLst/>
            </a:prstGeom>
            <a:solidFill>
              <a:srgbClr val="FFFFFF"/>
            </a:solidFill>
            <a:ln w="3175" cap="rnd" cmpd="sng" algn="ctr">
              <a:noFill/>
              <a:prstDash val="solid"/>
              <a:bevel/>
            </a:ln>
            <a:effectLst>
              <a:outerShdw blurRad="63500" sx="102000" sy="102000" algn="ctr" rotWithShape="0">
                <a:prstClr val="black">
                  <a:alpha val="40000"/>
                </a:prstClr>
              </a:outerShdw>
            </a:effectLst>
            <a:scene3d>
              <a:camera prst="orthographicFront"/>
              <a:lightRig rig="contrasting" dir="t"/>
            </a:scene3d>
            <a:sp3d prstMaterial="metal">
              <a:bevelT w="0" h="25400" prst="coolSlant"/>
              <a:contourClr>
                <a:srgbClr val="BEC7CC"/>
              </a:contourClr>
            </a:sp3d>
          </p:spPr>
          <p:txBody>
            <a:bodyPr lIns="182749" tIns="91378" rIns="182749" bIns="91378" rtlCol="0" anchor="ctr"/>
            <a:lstStyle/>
            <a:p>
              <a:pPr marL="0" marR="0" lvl="0" indent="0" algn="ctr" defTabSz="884555" eaLnBrk="1" fontAlgn="auto" latinLnBrk="0" hangingPunct="1">
                <a:lnSpc>
                  <a:spcPct val="100000"/>
                </a:lnSpc>
                <a:spcBef>
                  <a:spcPts val="0"/>
                </a:spcBef>
                <a:spcAft>
                  <a:spcPts val="0"/>
                </a:spcAft>
                <a:buClrTx/>
                <a:buSzTx/>
                <a:buFontTx/>
                <a:buNone/>
                <a:defRPr/>
              </a:pPr>
              <a:endParaRPr kumimoji="0" lang="es-MX" sz="1600" b="0" i="0" u="none" strike="noStrike" kern="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5 Elipse"/>
            <p:cNvSpPr/>
            <p:nvPr/>
          </p:nvSpPr>
          <p:spPr>
            <a:xfrm>
              <a:off x="14220116" y="3213389"/>
              <a:ext cx="2560497" cy="2560296"/>
            </a:xfrm>
            <a:prstGeom prst="roundRect">
              <a:avLst/>
            </a:prstGeom>
            <a:solidFill>
              <a:srgbClr val="FFFFFF"/>
            </a:solidFill>
            <a:ln w="19050" cap="flat" cmpd="sng" algn="ctr">
              <a:noFill/>
              <a:prstDash val="solid"/>
              <a:miter lim="800000"/>
            </a:ln>
            <a:effectLst>
              <a:outerShdw blurRad="469900" dist="203200" dir="7800000" sx="102000" sy="102000" algn="tr" rotWithShape="0">
                <a:prstClr val="black">
                  <a:alpha val="60000"/>
                </a:prstClr>
              </a:outerShdw>
            </a:effectLst>
            <a:scene3d>
              <a:camera prst="orthographicFront">
                <a:rot lat="0" lon="0" rev="0"/>
              </a:camera>
              <a:lightRig rig="soft" dir="t">
                <a:rot lat="0" lon="0" rev="21594000"/>
              </a:lightRig>
            </a:scene3d>
            <a:sp3d extrusionH="69850">
              <a:bevelT w="38100" h="95250"/>
              <a:bevelB w="0" h="0"/>
              <a:extrusionClr>
                <a:srgbClr val="FFFFFF"/>
              </a:extrusionClr>
              <a:contourClr>
                <a:srgbClr val="000000"/>
              </a:contourClr>
            </a:sp3d>
          </p:spPr>
          <p:txBody>
            <a:bodyPr lIns="0" tIns="91378" rIns="0" bIns="91378" rtlCol="0" anchor="ctr"/>
            <a:lstStyle/>
            <a:p>
              <a:pPr marL="0" marR="0" lvl="0" indent="0" algn="ctr" defTabSz="884555" eaLnBrk="1" fontAlgn="auto" latinLnBrk="0" hangingPunct="1">
                <a:lnSpc>
                  <a:spcPct val="100000"/>
                </a:lnSpc>
                <a:spcBef>
                  <a:spcPts val="0"/>
                </a:spcBef>
                <a:spcAft>
                  <a:spcPts val="0"/>
                </a:spcAft>
                <a:buClrTx/>
                <a:buSzTx/>
                <a:buFontTx/>
                <a:buNone/>
                <a:defRPr/>
              </a:pPr>
              <a:r>
                <a:rPr kumimoji="0" lang="es-MX" sz="2000" b="1" i="0" u="none" strike="noStrike" kern="0" cap="none" spc="0" normalizeH="0" baseline="0" noProof="0" dirty="0">
                  <a:ln>
                    <a:noFill/>
                  </a:ln>
                  <a:solidFill>
                    <a:srgbClr val="F99953"/>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grpSp>
      <p:grpSp>
        <p:nvGrpSpPr>
          <p:cNvPr id="40" name="3 Grupo"/>
          <p:cNvGrpSpPr>
            <a:grpSpLocks noChangeAspect="1"/>
          </p:cNvGrpSpPr>
          <p:nvPr/>
        </p:nvGrpSpPr>
        <p:grpSpPr>
          <a:xfrm>
            <a:off x="2128456" y="5079323"/>
            <a:ext cx="886486" cy="886369"/>
            <a:chOff x="13700015" y="2693328"/>
            <a:chExt cx="3600703" cy="3600418"/>
          </a:xfrm>
        </p:grpSpPr>
        <p:sp>
          <p:nvSpPr>
            <p:cNvPr id="41" name="4 Elipse"/>
            <p:cNvSpPr/>
            <p:nvPr/>
          </p:nvSpPr>
          <p:spPr>
            <a:xfrm>
              <a:off x="13700015" y="2693328"/>
              <a:ext cx="3600703" cy="3600418"/>
            </a:xfrm>
            <a:prstGeom prst="roundRect">
              <a:avLst/>
            </a:prstGeom>
            <a:solidFill>
              <a:srgbClr val="FFFFFF"/>
            </a:solidFill>
            <a:ln w="3175" cap="rnd" cmpd="sng" algn="ctr">
              <a:noFill/>
              <a:prstDash val="solid"/>
              <a:bevel/>
            </a:ln>
            <a:effectLst>
              <a:outerShdw blurRad="63500" sx="102000" sy="102000" algn="ctr" rotWithShape="0">
                <a:prstClr val="black">
                  <a:alpha val="40000"/>
                </a:prstClr>
              </a:outerShdw>
            </a:effectLst>
            <a:scene3d>
              <a:camera prst="orthographicFront"/>
              <a:lightRig rig="contrasting" dir="t"/>
            </a:scene3d>
            <a:sp3d prstMaterial="metal">
              <a:bevelT w="0" h="25400" prst="coolSlant"/>
              <a:contourClr>
                <a:srgbClr val="BEC7CC"/>
              </a:contourClr>
            </a:sp3d>
          </p:spPr>
          <p:txBody>
            <a:bodyPr lIns="182749" tIns="91378" rIns="182749" bIns="91378" rtlCol="0" anchor="ctr"/>
            <a:lstStyle/>
            <a:p>
              <a:pPr marL="0" marR="0" lvl="0" indent="0" algn="ctr" defTabSz="884555" eaLnBrk="1" fontAlgn="auto" latinLnBrk="0" hangingPunct="1">
                <a:lnSpc>
                  <a:spcPct val="100000"/>
                </a:lnSpc>
                <a:spcBef>
                  <a:spcPts val="0"/>
                </a:spcBef>
                <a:spcAft>
                  <a:spcPts val="0"/>
                </a:spcAft>
                <a:buClrTx/>
                <a:buSzTx/>
                <a:buFontTx/>
                <a:buNone/>
                <a:defRPr/>
              </a:pPr>
              <a:endParaRPr kumimoji="0" lang="es-MX" sz="1600" b="0" i="0" u="none" strike="noStrike" kern="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2" name="5 Elipse"/>
            <p:cNvSpPr/>
            <p:nvPr/>
          </p:nvSpPr>
          <p:spPr>
            <a:xfrm>
              <a:off x="14220116" y="3213389"/>
              <a:ext cx="2560497" cy="2560296"/>
            </a:xfrm>
            <a:prstGeom prst="roundRect">
              <a:avLst/>
            </a:prstGeom>
            <a:solidFill>
              <a:srgbClr val="FFFFFF"/>
            </a:solidFill>
            <a:ln w="19050" cap="flat" cmpd="sng" algn="ctr">
              <a:noFill/>
              <a:prstDash val="solid"/>
              <a:miter lim="800000"/>
            </a:ln>
            <a:effectLst>
              <a:outerShdw blurRad="469900" dist="203200" dir="7800000" sx="102000" sy="102000" algn="tr" rotWithShape="0">
                <a:prstClr val="black">
                  <a:alpha val="60000"/>
                </a:prstClr>
              </a:outerShdw>
            </a:effectLst>
            <a:scene3d>
              <a:camera prst="orthographicFront">
                <a:rot lat="0" lon="0" rev="0"/>
              </a:camera>
              <a:lightRig rig="soft" dir="t">
                <a:rot lat="0" lon="0" rev="21594000"/>
              </a:lightRig>
            </a:scene3d>
            <a:sp3d extrusionH="69850">
              <a:bevelT w="38100" h="95250"/>
              <a:bevelB w="0" h="0"/>
              <a:extrusionClr>
                <a:srgbClr val="FFFFFF"/>
              </a:extrusionClr>
              <a:contourClr>
                <a:srgbClr val="000000"/>
              </a:contourClr>
            </a:sp3d>
          </p:spPr>
          <p:txBody>
            <a:bodyPr lIns="0" tIns="91378" rIns="0" bIns="91378" rtlCol="0" anchor="ctr"/>
            <a:lstStyle/>
            <a:p>
              <a:pPr marL="0" marR="0" lvl="0" indent="0" algn="ctr" defTabSz="884555" eaLnBrk="1" fontAlgn="auto" latinLnBrk="0" hangingPunct="1">
                <a:lnSpc>
                  <a:spcPct val="100000"/>
                </a:lnSpc>
                <a:spcBef>
                  <a:spcPts val="0"/>
                </a:spcBef>
                <a:spcAft>
                  <a:spcPts val="0"/>
                </a:spcAft>
                <a:buClrTx/>
                <a:buSzTx/>
                <a:buFontTx/>
                <a:buNone/>
                <a:defRPr/>
              </a:pPr>
              <a:r>
                <a:rPr kumimoji="0" lang="es-MX" sz="2000" b="1" i="0" u="none" strike="noStrike" kern="0" cap="none" spc="0" normalizeH="0" baseline="0" noProof="0" dirty="0">
                  <a:ln>
                    <a:noFill/>
                  </a:ln>
                  <a:solidFill>
                    <a:srgbClr val="81B535"/>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grpSp>
      <p:sp>
        <p:nvSpPr>
          <p:cNvPr id="50" name="矩形 49"/>
          <p:cNvSpPr/>
          <p:nvPr/>
        </p:nvSpPr>
        <p:spPr>
          <a:xfrm>
            <a:off x="6354959" y="3173933"/>
            <a:ext cx="5347466" cy="72313"/>
          </a:xfrm>
          <a:prstGeom prst="rect">
            <a:avLst/>
          </a:prstGeom>
          <a:gradFill flip="none" rotWithShape="1">
            <a:gsLst>
              <a:gs pos="0">
                <a:srgbClr val="7030A0">
                  <a:alpha val="63000"/>
                </a:srgbClr>
              </a:gs>
              <a:gs pos="100000">
                <a:srgbClr val="00B0F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966437" y="1578033"/>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20" name="文本框 18"/>
          <p:cNvSpPr>
            <a:spLocks noChangeArrowheads="1"/>
          </p:cNvSpPr>
          <p:nvPr/>
        </p:nvSpPr>
        <p:spPr bwMode="auto">
          <a:xfrm>
            <a:off x="6620059" y="2127180"/>
            <a:ext cx="474037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内请输入文字内容请输入文字内容请输入文字请输入文字内</a:t>
            </a:r>
            <a:endParaRPr lang="zh-CN" altLang="en-US" sz="1400" dirty="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p:txBody>
      </p:sp>
      <p:grpSp>
        <p:nvGrpSpPr>
          <p:cNvPr id="21" name="Group 4"/>
          <p:cNvGrpSpPr>
            <a:grpSpLocks noChangeAspect="1"/>
          </p:cNvGrpSpPr>
          <p:nvPr/>
        </p:nvGrpSpPr>
        <p:grpSpPr bwMode="auto">
          <a:xfrm>
            <a:off x="5693603" y="5725463"/>
            <a:ext cx="330443" cy="480457"/>
            <a:chOff x="14052" y="2464"/>
            <a:chExt cx="1099" cy="1598"/>
          </a:xfrm>
          <a:solidFill>
            <a:srgbClr val="00B0F0"/>
          </a:solidFill>
        </p:grpSpPr>
        <p:sp>
          <p:nvSpPr>
            <p:cNvPr id="22" name="Freeform 6"/>
            <p:cNvSpPr>
              <a:spLocks noEditPoints="1"/>
            </p:cNvSpPr>
            <p:nvPr/>
          </p:nvSpPr>
          <p:spPr bwMode="auto">
            <a:xfrm>
              <a:off x="14052" y="2464"/>
              <a:ext cx="1099" cy="1598"/>
            </a:xfrm>
            <a:custGeom>
              <a:avLst/>
              <a:gdLst>
                <a:gd name="T0" fmla="*/ 934 w 2198"/>
                <a:gd name="T1" fmla="*/ 2932 h 3195"/>
                <a:gd name="T2" fmla="*/ 1014 w 2198"/>
                <a:gd name="T3" fmla="*/ 2988 h 3195"/>
                <a:gd name="T4" fmla="*/ 1127 w 2198"/>
                <a:gd name="T5" fmla="*/ 2995 h 3195"/>
                <a:gd name="T6" fmla="*/ 1215 w 2198"/>
                <a:gd name="T7" fmla="*/ 2979 h 3195"/>
                <a:gd name="T8" fmla="*/ 1278 w 2198"/>
                <a:gd name="T9" fmla="*/ 2915 h 3195"/>
                <a:gd name="T10" fmla="*/ 1420 w 2198"/>
                <a:gd name="T11" fmla="*/ 2506 h 3195"/>
                <a:gd name="T12" fmla="*/ 816 w 2198"/>
                <a:gd name="T13" fmla="*/ 2631 h 3195"/>
                <a:gd name="T14" fmla="*/ 862 w 2198"/>
                <a:gd name="T15" fmla="*/ 2775 h 3195"/>
                <a:gd name="T16" fmla="*/ 1394 w 2198"/>
                <a:gd name="T17" fmla="*/ 2594 h 3195"/>
                <a:gd name="T18" fmla="*/ 734 w 2198"/>
                <a:gd name="T19" fmla="*/ 2362 h 3195"/>
                <a:gd name="T20" fmla="*/ 1469 w 2198"/>
                <a:gd name="T21" fmla="*/ 2350 h 3195"/>
                <a:gd name="T22" fmla="*/ 1026 w 2198"/>
                <a:gd name="T23" fmla="*/ 203 h 3195"/>
                <a:gd name="T24" fmla="*/ 749 w 2198"/>
                <a:gd name="T25" fmla="*/ 271 h 3195"/>
                <a:gd name="T26" fmla="*/ 514 w 2198"/>
                <a:gd name="T27" fmla="*/ 417 h 3195"/>
                <a:gd name="T28" fmla="*/ 335 w 2198"/>
                <a:gd name="T29" fmla="*/ 625 h 3195"/>
                <a:gd name="T30" fmla="*/ 226 w 2198"/>
                <a:gd name="T31" fmla="*/ 882 h 3195"/>
                <a:gd name="T32" fmla="*/ 202 w 2198"/>
                <a:gd name="T33" fmla="*/ 1150 h 3195"/>
                <a:gd name="T34" fmla="*/ 261 w 2198"/>
                <a:gd name="T35" fmla="*/ 1368 h 3195"/>
                <a:gd name="T36" fmla="*/ 369 w 2198"/>
                <a:gd name="T37" fmla="*/ 1600 h 3195"/>
                <a:gd name="T38" fmla="*/ 524 w 2198"/>
                <a:gd name="T39" fmla="*/ 1882 h 3195"/>
                <a:gd name="T40" fmla="*/ 1619 w 2198"/>
                <a:gd name="T41" fmla="*/ 1989 h 3195"/>
                <a:gd name="T42" fmla="*/ 1798 w 2198"/>
                <a:gd name="T43" fmla="*/ 1658 h 3195"/>
                <a:gd name="T44" fmla="*/ 1915 w 2198"/>
                <a:gd name="T45" fmla="*/ 1425 h 3195"/>
                <a:gd name="T46" fmla="*/ 1987 w 2198"/>
                <a:gd name="T47" fmla="*/ 1202 h 3195"/>
                <a:gd name="T48" fmla="*/ 1986 w 2198"/>
                <a:gd name="T49" fmla="*/ 953 h 3195"/>
                <a:gd name="T50" fmla="*/ 1898 w 2198"/>
                <a:gd name="T51" fmla="*/ 685 h 3195"/>
                <a:gd name="T52" fmla="*/ 1735 w 2198"/>
                <a:gd name="T53" fmla="*/ 464 h 3195"/>
                <a:gd name="T54" fmla="*/ 1512 w 2198"/>
                <a:gd name="T55" fmla="*/ 300 h 3195"/>
                <a:gd name="T56" fmla="*/ 1245 w 2198"/>
                <a:gd name="T57" fmla="*/ 211 h 3195"/>
                <a:gd name="T58" fmla="*/ 1181 w 2198"/>
                <a:gd name="T59" fmla="*/ 3 h 3195"/>
                <a:gd name="T60" fmla="*/ 1491 w 2198"/>
                <a:gd name="T61" fmla="*/ 72 h 3195"/>
                <a:gd name="T62" fmla="*/ 1761 w 2198"/>
                <a:gd name="T63" fmla="*/ 221 h 3195"/>
                <a:gd name="T64" fmla="*/ 1977 w 2198"/>
                <a:gd name="T65" fmla="*/ 437 h 3195"/>
                <a:gd name="T66" fmla="*/ 2126 w 2198"/>
                <a:gd name="T67" fmla="*/ 707 h 3195"/>
                <a:gd name="T68" fmla="*/ 2195 w 2198"/>
                <a:gd name="T69" fmla="*/ 1016 h 3195"/>
                <a:gd name="T70" fmla="*/ 2170 w 2198"/>
                <a:gd name="T71" fmla="*/ 1300 h 3195"/>
                <a:gd name="T72" fmla="*/ 2066 w 2198"/>
                <a:gd name="T73" fmla="*/ 1574 h 3195"/>
                <a:gd name="T74" fmla="*/ 1923 w 2198"/>
                <a:gd name="T75" fmla="*/ 1846 h 3195"/>
                <a:gd name="T76" fmla="*/ 1779 w 2198"/>
                <a:gd name="T77" fmla="*/ 2112 h 3195"/>
                <a:gd name="T78" fmla="*/ 1673 w 2198"/>
                <a:gd name="T79" fmla="*/ 2370 h 3195"/>
                <a:gd name="T80" fmla="*/ 1597 w 2198"/>
                <a:gd name="T81" fmla="*/ 2611 h 3195"/>
                <a:gd name="T82" fmla="*/ 1536 w 2198"/>
                <a:gd name="T83" fmla="*/ 2815 h 3195"/>
                <a:gd name="T84" fmla="*/ 1472 w 2198"/>
                <a:gd name="T85" fmla="*/ 2977 h 3195"/>
                <a:gd name="T86" fmla="*/ 1390 w 2198"/>
                <a:gd name="T87" fmla="*/ 3096 h 3195"/>
                <a:gd name="T88" fmla="*/ 1271 w 2198"/>
                <a:gd name="T89" fmla="*/ 3170 h 3195"/>
                <a:gd name="T90" fmla="*/ 1099 w 2198"/>
                <a:gd name="T91" fmla="*/ 3195 h 3195"/>
                <a:gd name="T92" fmla="*/ 924 w 2198"/>
                <a:gd name="T93" fmla="*/ 3168 h 3195"/>
                <a:gd name="T94" fmla="*/ 803 w 2198"/>
                <a:gd name="T95" fmla="*/ 3088 h 3195"/>
                <a:gd name="T96" fmla="*/ 719 w 2198"/>
                <a:gd name="T97" fmla="*/ 2958 h 3195"/>
                <a:gd name="T98" fmla="*/ 653 w 2198"/>
                <a:gd name="T99" fmla="*/ 2782 h 3195"/>
                <a:gd name="T100" fmla="*/ 588 w 2198"/>
                <a:gd name="T101" fmla="*/ 2562 h 3195"/>
                <a:gd name="T102" fmla="*/ 503 w 2198"/>
                <a:gd name="T103" fmla="*/ 2302 h 3195"/>
                <a:gd name="T104" fmla="*/ 377 w 2198"/>
                <a:gd name="T105" fmla="*/ 2030 h 3195"/>
                <a:gd name="T106" fmla="*/ 221 w 2198"/>
                <a:gd name="T107" fmla="*/ 1746 h 3195"/>
                <a:gd name="T108" fmla="*/ 81 w 2198"/>
                <a:gd name="T109" fmla="*/ 1457 h 3195"/>
                <a:gd name="T110" fmla="*/ 4 w 2198"/>
                <a:gd name="T111" fmla="*/ 1169 h 3195"/>
                <a:gd name="T112" fmla="*/ 27 w 2198"/>
                <a:gd name="T113" fmla="*/ 858 h 3195"/>
                <a:gd name="T114" fmla="*/ 137 w 2198"/>
                <a:gd name="T115" fmla="*/ 566 h 3195"/>
                <a:gd name="T116" fmla="*/ 322 w 2198"/>
                <a:gd name="T117" fmla="*/ 322 h 3195"/>
                <a:gd name="T118" fmla="*/ 567 w 2198"/>
                <a:gd name="T119" fmla="*/ 137 h 3195"/>
                <a:gd name="T120" fmla="*/ 858 w 2198"/>
                <a:gd name="T121" fmla="*/ 27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8" h="3195">
                  <a:moveTo>
                    <a:pt x="1323" y="2818"/>
                  </a:moveTo>
                  <a:lnTo>
                    <a:pt x="899" y="2871"/>
                  </a:lnTo>
                  <a:lnTo>
                    <a:pt x="917" y="2904"/>
                  </a:lnTo>
                  <a:lnTo>
                    <a:pt x="934" y="2932"/>
                  </a:lnTo>
                  <a:lnTo>
                    <a:pt x="951" y="2953"/>
                  </a:lnTo>
                  <a:lnTo>
                    <a:pt x="971" y="2970"/>
                  </a:lnTo>
                  <a:lnTo>
                    <a:pt x="991" y="2981"/>
                  </a:lnTo>
                  <a:lnTo>
                    <a:pt x="1014" y="2988"/>
                  </a:lnTo>
                  <a:lnTo>
                    <a:pt x="1039" y="2993"/>
                  </a:lnTo>
                  <a:lnTo>
                    <a:pt x="1067" y="2995"/>
                  </a:lnTo>
                  <a:lnTo>
                    <a:pt x="1099" y="2995"/>
                  </a:lnTo>
                  <a:lnTo>
                    <a:pt x="1127" y="2995"/>
                  </a:lnTo>
                  <a:lnTo>
                    <a:pt x="1153" y="2994"/>
                  </a:lnTo>
                  <a:lnTo>
                    <a:pt x="1175" y="2991"/>
                  </a:lnTo>
                  <a:lnTo>
                    <a:pt x="1196" y="2986"/>
                  </a:lnTo>
                  <a:lnTo>
                    <a:pt x="1215" y="2979"/>
                  </a:lnTo>
                  <a:lnTo>
                    <a:pt x="1232" y="2969"/>
                  </a:lnTo>
                  <a:lnTo>
                    <a:pt x="1249" y="2954"/>
                  </a:lnTo>
                  <a:lnTo>
                    <a:pt x="1264" y="2937"/>
                  </a:lnTo>
                  <a:lnTo>
                    <a:pt x="1278" y="2915"/>
                  </a:lnTo>
                  <a:lnTo>
                    <a:pt x="1294" y="2888"/>
                  </a:lnTo>
                  <a:lnTo>
                    <a:pt x="1308" y="2855"/>
                  </a:lnTo>
                  <a:lnTo>
                    <a:pt x="1323" y="2818"/>
                  </a:lnTo>
                  <a:close/>
                  <a:moveTo>
                    <a:pt x="1420" y="2506"/>
                  </a:moveTo>
                  <a:lnTo>
                    <a:pt x="802" y="2583"/>
                  </a:lnTo>
                  <a:lnTo>
                    <a:pt x="802" y="2585"/>
                  </a:lnTo>
                  <a:lnTo>
                    <a:pt x="803" y="2587"/>
                  </a:lnTo>
                  <a:lnTo>
                    <a:pt x="816" y="2631"/>
                  </a:lnTo>
                  <a:lnTo>
                    <a:pt x="829" y="2672"/>
                  </a:lnTo>
                  <a:lnTo>
                    <a:pt x="841" y="2709"/>
                  </a:lnTo>
                  <a:lnTo>
                    <a:pt x="852" y="2743"/>
                  </a:lnTo>
                  <a:lnTo>
                    <a:pt x="862" y="2775"/>
                  </a:lnTo>
                  <a:lnTo>
                    <a:pt x="1358" y="2713"/>
                  </a:lnTo>
                  <a:lnTo>
                    <a:pt x="1369" y="2677"/>
                  </a:lnTo>
                  <a:lnTo>
                    <a:pt x="1381" y="2637"/>
                  </a:lnTo>
                  <a:lnTo>
                    <a:pt x="1394" y="2594"/>
                  </a:lnTo>
                  <a:lnTo>
                    <a:pt x="1407" y="2551"/>
                  </a:lnTo>
                  <a:lnTo>
                    <a:pt x="1420" y="2506"/>
                  </a:lnTo>
                  <a:close/>
                  <a:moveTo>
                    <a:pt x="711" y="2297"/>
                  </a:moveTo>
                  <a:lnTo>
                    <a:pt x="734" y="2362"/>
                  </a:lnTo>
                  <a:lnTo>
                    <a:pt x="754" y="2425"/>
                  </a:lnTo>
                  <a:lnTo>
                    <a:pt x="772" y="2487"/>
                  </a:lnTo>
                  <a:lnTo>
                    <a:pt x="1452" y="2402"/>
                  </a:lnTo>
                  <a:lnTo>
                    <a:pt x="1469" y="2350"/>
                  </a:lnTo>
                  <a:lnTo>
                    <a:pt x="1488" y="2297"/>
                  </a:lnTo>
                  <a:lnTo>
                    <a:pt x="711" y="2297"/>
                  </a:lnTo>
                  <a:close/>
                  <a:moveTo>
                    <a:pt x="1099" y="200"/>
                  </a:moveTo>
                  <a:lnTo>
                    <a:pt x="1026" y="203"/>
                  </a:lnTo>
                  <a:lnTo>
                    <a:pt x="953" y="211"/>
                  </a:lnTo>
                  <a:lnTo>
                    <a:pt x="883" y="226"/>
                  </a:lnTo>
                  <a:lnTo>
                    <a:pt x="815" y="246"/>
                  </a:lnTo>
                  <a:lnTo>
                    <a:pt x="749" y="271"/>
                  </a:lnTo>
                  <a:lnTo>
                    <a:pt x="686" y="300"/>
                  </a:lnTo>
                  <a:lnTo>
                    <a:pt x="625" y="335"/>
                  </a:lnTo>
                  <a:lnTo>
                    <a:pt x="568" y="374"/>
                  </a:lnTo>
                  <a:lnTo>
                    <a:pt x="514" y="417"/>
                  </a:lnTo>
                  <a:lnTo>
                    <a:pt x="464" y="464"/>
                  </a:lnTo>
                  <a:lnTo>
                    <a:pt x="417" y="514"/>
                  </a:lnTo>
                  <a:lnTo>
                    <a:pt x="374" y="568"/>
                  </a:lnTo>
                  <a:lnTo>
                    <a:pt x="335" y="625"/>
                  </a:lnTo>
                  <a:lnTo>
                    <a:pt x="300" y="685"/>
                  </a:lnTo>
                  <a:lnTo>
                    <a:pt x="271" y="749"/>
                  </a:lnTo>
                  <a:lnTo>
                    <a:pt x="246" y="815"/>
                  </a:lnTo>
                  <a:lnTo>
                    <a:pt x="226" y="882"/>
                  </a:lnTo>
                  <a:lnTo>
                    <a:pt x="212" y="953"/>
                  </a:lnTo>
                  <a:lnTo>
                    <a:pt x="203" y="1024"/>
                  </a:lnTo>
                  <a:lnTo>
                    <a:pt x="200" y="1099"/>
                  </a:lnTo>
                  <a:lnTo>
                    <a:pt x="202" y="1150"/>
                  </a:lnTo>
                  <a:lnTo>
                    <a:pt x="210" y="1203"/>
                  </a:lnTo>
                  <a:lnTo>
                    <a:pt x="223" y="1257"/>
                  </a:lnTo>
                  <a:lnTo>
                    <a:pt x="240" y="1312"/>
                  </a:lnTo>
                  <a:lnTo>
                    <a:pt x="261" y="1368"/>
                  </a:lnTo>
                  <a:lnTo>
                    <a:pt x="284" y="1426"/>
                  </a:lnTo>
                  <a:lnTo>
                    <a:pt x="310" y="1484"/>
                  </a:lnTo>
                  <a:lnTo>
                    <a:pt x="338" y="1541"/>
                  </a:lnTo>
                  <a:lnTo>
                    <a:pt x="369" y="1600"/>
                  </a:lnTo>
                  <a:lnTo>
                    <a:pt x="401" y="1658"/>
                  </a:lnTo>
                  <a:lnTo>
                    <a:pt x="432" y="1718"/>
                  </a:lnTo>
                  <a:lnTo>
                    <a:pt x="465" y="1776"/>
                  </a:lnTo>
                  <a:lnTo>
                    <a:pt x="524" y="1882"/>
                  </a:lnTo>
                  <a:lnTo>
                    <a:pt x="580" y="1989"/>
                  </a:lnTo>
                  <a:lnTo>
                    <a:pt x="634" y="2097"/>
                  </a:lnTo>
                  <a:lnTo>
                    <a:pt x="1566" y="2097"/>
                  </a:lnTo>
                  <a:lnTo>
                    <a:pt x="1619" y="1989"/>
                  </a:lnTo>
                  <a:lnTo>
                    <a:pt x="1675" y="1882"/>
                  </a:lnTo>
                  <a:lnTo>
                    <a:pt x="1733" y="1777"/>
                  </a:lnTo>
                  <a:lnTo>
                    <a:pt x="1766" y="1718"/>
                  </a:lnTo>
                  <a:lnTo>
                    <a:pt x="1798" y="1658"/>
                  </a:lnTo>
                  <a:lnTo>
                    <a:pt x="1829" y="1600"/>
                  </a:lnTo>
                  <a:lnTo>
                    <a:pt x="1860" y="1541"/>
                  </a:lnTo>
                  <a:lnTo>
                    <a:pt x="1888" y="1483"/>
                  </a:lnTo>
                  <a:lnTo>
                    <a:pt x="1915" y="1425"/>
                  </a:lnTo>
                  <a:lnTo>
                    <a:pt x="1938" y="1367"/>
                  </a:lnTo>
                  <a:lnTo>
                    <a:pt x="1959" y="1311"/>
                  </a:lnTo>
                  <a:lnTo>
                    <a:pt x="1975" y="1256"/>
                  </a:lnTo>
                  <a:lnTo>
                    <a:pt x="1987" y="1202"/>
                  </a:lnTo>
                  <a:lnTo>
                    <a:pt x="1996" y="1150"/>
                  </a:lnTo>
                  <a:lnTo>
                    <a:pt x="1999" y="1099"/>
                  </a:lnTo>
                  <a:lnTo>
                    <a:pt x="1996" y="1024"/>
                  </a:lnTo>
                  <a:lnTo>
                    <a:pt x="1986" y="953"/>
                  </a:lnTo>
                  <a:lnTo>
                    <a:pt x="1972" y="882"/>
                  </a:lnTo>
                  <a:lnTo>
                    <a:pt x="1953" y="815"/>
                  </a:lnTo>
                  <a:lnTo>
                    <a:pt x="1927" y="749"/>
                  </a:lnTo>
                  <a:lnTo>
                    <a:pt x="1898" y="685"/>
                  </a:lnTo>
                  <a:lnTo>
                    <a:pt x="1864" y="625"/>
                  </a:lnTo>
                  <a:lnTo>
                    <a:pt x="1825" y="568"/>
                  </a:lnTo>
                  <a:lnTo>
                    <a:pt x="1781" y="514"/>
                  </a:lnTo>
                  <a:lnTo>
                    <a:pt x="1735" y="464"/>
                  </a:lnTo>
                  <a:lnTo>
                    <a:pt x="1684" y="417"/>
                  </a:lnTo>
                  <a:lnTo>
                    <a:pt x="1630" y="374"/>
                  </a:lnTo>
                  <a:lnTo>
                    <a:pt x="1573" y="335"/>
                  </a:lnTo>
                  <a:lnTo>
                    <a:pt x="1512" y="300"/>
                  </a:lnTo>
                  <a:lnTo>
                    <a:pt x="1449" y="271"/>
                  </a:lnTo>
                  <a:lnTo>
                    <a:pt x="1383" y="246"/>
                  </a:lnTo>
                  <a:lnTo>
                    <a:pt x="1315" y="226"/>
                  </a:lnTo>
                  <a:lnTo>
                    <a:pt x="1245" y="211"/>
                  </a:lnTo>
                  <a:lnTo>
                    <a:pt x="1173" y="203"/>
                  </a:lnTo>
                  <a:lnTo>
                    <a:pt x="1099" y="200"/>
                  </a:lnTo>
                  <a:close/>
                  <a:moveTo>
                    <a:pt x="1099" y="0"/>
                  </a:moveTo>
                  <a:lnTo>
                    <a:pt x="1181" y="3"/>
                  </a:lnTo>
                  <a:lnTo>
                    <a:pt x="1262" y="12"/>
                  </a:lnTo>
                  <a:lnTo>
                    <a:pt x="1340" y="27"/>
                  </a:lnTo>
                  <a:lnTo>
                    <a:pt x="1416" y="46"/>
                  </a:lnTo>
                  <a:lnTo>
                    <a:pt x="1491" y="72"/>
                  </a:lnTo>
                  <a:lnTo>
                    <a:pt x="1562" y="102"/>
                  </a:lnTo>
                  <a:lnTo>
                    <a:pt x="1632" y="137"/>
                  </a:lnTo>
                  <a:lnTo>
                    <a:pt x="1697" y="177"/>
                  </a:lnTo>
                  <a:lnTo>
                    <a:pt x="1761" y="221"/>
                  </a:lnTo>
                  <a:lnTo>
                    <a:pt x="1820" y="270"/>
                  </a:lnTo>
                  <a:lnTo>
                    <a:pt x="1876" y="322"/>
                  </a:lnTo>
                  <a:lnTo>
                    <a:pt x="1928" y="378"/>
                  </a:lnTo>
                  <a:lnTo>
                    <a:pt x="1977" y="437"/>
                  </a:lnTo>
                  <a:lnTo>
                    <a:pt x="2021" y="500"/>
                  </a:lnTo>
                  <a:lnTo>
                    <a:pt x="2061" y="566"/>
                  </a:lnTo>
                  <a:lnTo>
                    <a:pt x="2096" y="635"/>
                  </a:lnTo>
                  <a:lnTo>
                    <a:pt x="2126" y="707"/>
                  </a:lnTo>
                  <a:lnTo>
                    <a:pt x="2152" y="781"/>
                  </a:lnTo>
                  <a:lnTo>
                    <a:pt x="2171" y="858"/>
                  </a:lnTo>
                  <a:lnTo>
                    <a:pt x="2187" y="936"/>
                  </a:lnTo>
                  <a:lnTo>
                    <a:pt x="2195" y="1016"/>
                  </a:lnTo>
                  <a:lnTo>
                    <a:pt x="2198" y="1099"/>
                  </a:lnTo>
                  <a:lnTo>
                    <a:pt x="2195" y="1165"/>
                  </a:lnTo>
                  <a:lnTo>
                    <a:pt x="2186" y="1233"/>
                  </a:lnTo>
                  <a:lnTo>
                    <a:pt x="2170" y="1300"/>
                  </a:lnTo>
                  <a:lnTo>
                    <a:pt x="2150" y="1368"/>
                  </a:lnTo>
                  <a:lnTo>
                    <a:pt x="2126" y="1437"/>
                  </a:lnTo>
                  <a:lnTo>
                    <a:pt x="2098" y="1505"/>
                  </a:lnTo>
                  <a:lnTo>
                    <a:pt x="2066" y="1574"/>
                  </a:lnTo>
                  <a:lnTo>
                    <a:pt x="2032" y="1642"/>
                  </a:lnTo>
                  <a:lnTo>
                    <a:pt x="1998" y="1711"/>
                  </a:lnTo>
                  <a:lnTo>
                    <a:pt x="1961" y="1778"/>
                  </a:lnTo>
                  <a:lnTo>
                    <a:pt x="1923" y="1846"/>
                  </a:lnTo>
                  <a:lnTo>
                    <a:pt x="1885" y="1914"/>
                  </a:lnTo>
                  <a:lnTo>
                    <a:pt x="1848" y="1980"/>
                  </a:lnTo>
                  <a:lnTo>
                    <a:pt x="1813" y="2047"/>
                  </a:lnTo>
                  <a:lnTo>
                    <a:pt x="1779" y="2112"/>
                  </a:lnTo>
                  <a:lnTo>
                    <a:pt x="1748" y="2177"/>
                  </a:lnTo>
                  <a:lnTo>
                    <a:pt x="1720" y="2241"/>
                  </a:lnTo>
                  <a:lnTo>
                    <a:pt x="1695" y="2304"/>
                  </a:lnTo>
                  <a:lnTo>
                    <a:pt x="1673" y="2370"/>
                  </a:lnTo>
                  <a:lnTo>
                    <a:pt x="1651" y="2434"/>
                  </a:lnTo>
                  <a:lnTo>
                    <a:pt x="1632" y="2495"/>
                  </a:lnTo>
                  <a:lnTo>
                    <a:pt x="1614" y="2554"/>
                  </a:lnTo>
                  <a:lnTo>
                    <a:pt x="1597" y="2611"/>
                  </a:lnTo>
                  <a:lnTo>
                    <a:pt x="1582" y="2665"/>
                  </a:lnTo>
                  <a:lnTo>
                    <a:pt x="1566" y="2717"/>
                  </a:lnTo>
                  <a:lnTo>
                    <a:pt x="1551" y="2768"/>
                  </a:lnTo>
                  <a:lnTo>
                    <a:pt x="1536" y="2815"/>
                  </a:lnTo>
                  <a:lnTo>
                    <a:pt x="1521" y="2859"/>
                  </a:lnTo>
                  <a:lnTo>
                    <a:pt x="1506" y="2901"/>
                  </a:lnTo>
                  <a:lnTo>
                    <a:pt x="1490" y="2940"/>
                  </a:lnTo>
                  <a:lnTo>
                    <a:pt x="1472" y="2977"/>
                  </a:lnTo>
                  <a:lnTo>
                    <a:pt x="1454" y="3012"/>
                  </a:lnTo>
                  <a:lnTo>
                    <a:pt x="1435" y="3042"/>
                  </a:lnTo>
                  <a:lnTo>
                    <a:pt x="1413" y="3071"/>
                  </a:lnTo>
                  <a:lnTo>
                    <a:pt x="1390" y="3096"/>
                  </a:lnTo>
                  <a:lnTo>
                    <a:pt x="1364" y="3120"/>
                  </a:lnTo>
                  <a:lnTo>
                    <a:pt x="1336" y="3139"/>
                  </a:lnTo>
                  <a:lnTo>
                    <a:pt x="1305" y="3157"/>
                  </a:lnTo>
                  <a:lnTo>
                    <a:pt x="1271" y="3170"/>
                  </a:lnTo>
                  <a:lnTo>
                    <a:pt x="1233" y="3181"/>
                  </a:lnTo>
                  <a:lnTo>
                    <a:pt x="1192" y="3189"/>
                  </a:lnTo>
                  <a:lnTo>
                    <a:pt x="1148" y="3193"/>
                  </a:lnTo>
                  <a:lnTo>
                    <a:pt x="1099" y="3195"/>
                  </a:lnTo>
                  <a:lnTo>
                    <a:pt x="1049" y="3193"/>
                  </a:lnTo>
                  <a:lnTo>
                    <a:pt x="1003" y="3188"/>
                  </a:lnTo>
                  <a:lnTo>
                    <a:pt x="962" y="3180"/>
                  </a:lnTo>
                  <a:lnTo>
                    <a:pt x="924" y="3168"/>
                  </a:lnTo>
                  <a:lnTo>
                    <a:pt x="889" y="3153"/>
                  </a:lnTo>
                  <a:lnTo>
                    <a:pt x="857" y="3134"/>
                  </a:lnTo>
                  <a:lnTo>
                    <a:pt x="829" y="3113"/>
                  </a:lnTo>
                  <a:lnTo>
                    <a:pt x="803" y="3088"/>
                  </a:lnTo>
                  <a:lnTo>
                    <a:pt x="780" y="3061"/>
                  </a:lnTo>
                  <a:lnTo>
                    <a:pt x="757" y="3029"/>
                  </a:lnTo>
                  <a:lnTo>
                    <a:pt x="738" y="2995"/>
                  </a:lnTo>
                  <a:lnTo>
                    <a:pt x="719" y="2958"/>
                  </a:lnTo>
                  <a:lnTo>
                    <a:pt x="702" y="2919"/>
                  </a:lnTo>
                  <a:lnTo>
                    <a:pt x="685" y="2876"/>
                  </a:lnTo>
                  <a:lnTo>
                    <a:pt x="669" y="2831"/>
                  </a:lnTo>
                  <a:lnTo>
                    <a:pt x="653" y="2782"/>
                  </a:lnTo>
                  <a:lnTo>
                    <a:pt x="638" y="2731"/>
                  </a:lnTo>
                  <a:lnTo>
                    <a:pt x="621" y="2678"/>
                  </a:lnTo>
                  <a:lnTo>
                    <a:pt x="605" y="2621"/>
                  </a:lnTo>
                  <a:lnTo>
                    <a:pt x="588" y="2562"/>
                  </a:lnTo>
                  <a:lnTo>
                    <a:pt x="568" y="2501"/>
                  </a:lnTo>
                  <a:lnTo>
                    <a:pt x="549" y="2437"/>
                  </a:lnTo>
                  <a:lnTo>
                    <a:pt x="526" y="2371"/>
                  </a:lnTo>
                  <a:lnTo>
                    <a:pt x="503" y="2302"/>
                  </a:lnTo>
                  <a:lnTo>
                    <a:pt x="476" y="2235"/>
                  </a:lnTo>
                  <a:lnTo>
                    <a:pt x="447" y="2168"/>
                  </a:lnTo>
                  <a:lnTo>
                    <a:pt x="413" y="2100"/>
                  </a:lnTo>
                  <a:lnTo>
                    <a:pt x="377" y="2030"/>
                  </a:lnTo>
                  <a:lnTo>
                    <a:pt x="338" y="1960"/>
                  </a:lnTo>
                  <a:lnTo>
                    <a:pt x="299" y="1889"/>
                  </a:lnTo>
                  <a:lnTo>
                    <a:pt x="260" y="1818"/>
                  </a:lnTo>
                  <a:lnTo>
                    <a:pt x="221" y="1746"/>
                  </a:lnTo>
                  <a:lnTo>
                    <a:pt x="182" y="1675"/>
                  </a:lnTo>
                  <a:lnTo>
                    <a:pt x="145" y="1602"/>
                  </a:lnTo>
                  <a:lnTo>
                    <a:pt x="111" y="1530"/>
                  </a:lnTo>
                  <a:lnTo>
                    <a:pt x="81" y="1457"/>
                  </a:lnTo>
                  <a:lnTo>
                    <a:pt x="53" y="1386"/>
                  </a:lnTo>
                  <a:lnTo>
                    <a:pt x="31" y="1313"/>
                  </a:lnTo>
                  <a:lnTo>
                    <a:pt x="14" y="1241"/>
                  </a:lnTo>
                  <a:lnTo>
                    <a:pt x="4" y="1169"/>
                  </a:lnTo>
                  <a:lnTo>
                    <a:pt x="0" y="1099"/>
                  </a:lnTo>
                  <a:lnTo>
                    <a:pt x="3" y="1016"/>
                  </a:lnTo>
                  <a:lnTo>
                    <a:pt x="12" y="936"/>
                  </a:lnTo>
                  <a:lnTo>
                    <a:pt x="27" y="858"/>
                  </a:lnTo>
                  <a:lnTo>
                    <a:pt x="47" y="781"/>
                  </a:lnTo>
                  <a:lnTo>
                    <a:pt x="72" y="707"/>
                  </a:lnTo>
                  <a:lnTo>
                    <a:pt x="102" y="635"/>
                  </a:lnTo>
                  <a:lnTo>
                    <a:pt x="137" y="566"/>
                  </a:lnTo>
                  <a:lnTo>
                    <a:pt x="177" y="500"/>
                  </a:lnTo>
                  <a:lnTo>
                    <a:pt x="221" y="437"/>
                  </a:lnTo>
                  <a:lnTo>
                    <a:pt x="270" y="378"/>
                  </a:lnTo>
                  <a:lnTo>
                    <a:pt x="322" y="322"/>
                  </a:lnTo>
                  <a:lnTo>
                    <a:pt x="378" y="270"/>
                  </a:lnTo>
                  <a:lnTo>
                    <a:pt x="437" y="221"/>
                  </a:lnTo>
                  <a:lnTo>
                    <a:pt x="501" y="177"/>
                  </a:lnTo>
                  <a:lnTo>
                    <a:pt x="567" y="137"/>
                  </a:lnTo>
                  <a:lnTo>
                    <a:pt x="636" y="102"/>
                  </a:lnTo>
                  <a:lnTo>
                    <a:pt x="707" y="72"/>
                  </a:lnTo>
                  <a:lnTo>
                    <a:pt x="782" y="46"/>
                  </a:lnTo>
                  <a:lnTo>
                    <a:pt x="858" y="27"/>
                  </a:lnTo>
                  <a:lnTo>
                    <a:pt x="937" y="12"/>
                  </a:lnTo>
                  <a:lnTo>
                    <a:pt x="1017" y="3"/>
                  </a:lnTo>
                  <a:lnTo>
                    <a:pt x="1099" y="0"/>
                  </a:lnTo>
                  <a:close/>
                </a:path>
              </a:pathLst>
            </a:custGeom>
            <a:grpFill/>
            <a:ln w="0">
              <a:no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sp>
          <p:nvSpPr>
            <p:cNvPr id="23" name="Freeform 7"/>
            <p:cNvSpPr/>
            <p:nvPr/>
          </p:nvSpPr>
          <p:spPr bwMode="auto">
            <a:xfrm>
              <a:off x="14302" y="2714"/>
              <a:ext cx="324" cy="324"/>
            </a:xfrm>
            <a:custGeom>
              <a:avLst/>
              <a:gdLst>
                <a:gd name="T0" fmla="*/ 599 w 649"/>
                <a:gd name="T1" fmla="*/ 0 h 649"/>
                <a:gd name="T2" fmla="*/ 615 w 649"/>
                <a:gd name="T3" fmla="*/ 2 h 649"/>
                <a:gd name="T4" fmla="*/ 628 w 649"/>
                <a:gd name="T5" fmla="*/ 10 h 649"/>
                <a:gd name="T6" fmla="*/ 639 w 649"/>
                <a:gd name="T7" fmla="*/ 21 h 649"/>
                <a:gd name="T8" fmla="*/ 646 w 649"/>
                <a:gd name="T9" fmla="*/ 34 h 649"/>
                <a:gd name="T10" fmla="*/ 649 w 649"/>
                <a:gd name="T11" fmla="*/ 49 h 649"/>
                <a:gd name="T12" fmla="*/ 646 w 649"/>
                <a:gd name="T13" fmla="*/ 66 h 649"/>
                <a:gd name="T14" fmla="*/ 639 w 649"/>
                <a:gd name="T15" fmla="*/ 80 h 649"/>
                <a:gd name="T16" fmla="*/ 628 w 649"/>
                <a:gd name="T17" fmla="*/ 90 h 649"/>
                <a:gd name="T18" fmla="*/ 615 w 649"/>
                <a:gd name="T19" fmla="*/ 97 h 649"/>
                <a:gd name="T20" fmla="*/ 599 w 649"/>
                <a:gd name="T21" fmla="*/ 100 h 649"/>
                <a:gd name="T22" fmla="*/ 544 w 649"/>
                <a:gd name="T23" fmla="*/ 104 h 649"/>
                <a:gd name="T24" fmla="*/ 492 w 649"/>
                <a:gd name="T25" fmla="*/ 112 h 649"/>
                <a:gd name="T26" fmla="*/ 441 w 649"/>
                <a:gd name="T27" fmla="*/ 126 h 649"/>
                <a:gd name="T28" fmla="*/ 393 w 649"/>
                <a:gd name="T29" fmla="*/ 144 h 649"/>
                <a:gd name="T30" fmla="*/ 347 w 649"/>
                <a:gd name="T31" fmla="*/ 168 h 649"/>
                <a:gd name="T32" fmla="*/ 304 w 649"/>
                <a:gd name="T33" fmla="*/ 196 h 649"/>
                <a:gd name="T34" fmla="*/ 264 w 649"/>
                <a:gd name="T35" fmla="*/ 229 h 649"/>
                <a:gd name="T36" fmla="*/ 229 w 649"/>
                <a:gd name="T37" fmla="*/ 265 h 649"/>
                <a:gd name="T38" fmla="*/ 196 w 649"/>
                <a:gd name="T39" fmla="*/ 305 h 649"/>
                <a:gd name="T40" fmla="*/ 168 w 649"/>
                <a:gd name="T41" fmla="*/ 348 h 649"/>
                <a:gd name="T42" fmla="*/ 144 w 649"/>
                <a:gd name="T43" fmla="*/ 394 h 649"/>
                <a:gd name="T44" fmla="*/ 125 w 649"/>
                <a:gd name="T45" fmla="*/ 442 h 649"/>
                <a:gd name="T46" fmla="*/ 111 w 649"/>
                <a:gd name="T47" fmla="*/ 493 h 649"/>
                <a:gd name="T48" fmla="*/ 103 w 649"/>
                <a:gd name="T49" fmla="*/ 545 h 649"/>
                <a:gd name="T50" fmla="*/ 100 w 649"/>
                <a:gd name="T51" fmla="*/ 600 h 649"/>
                <a:gd name="T52" fmla="*/ 97 w 649"/>
                <a:gd name="T53" fmla="*/ 615 h 649"/>
                <a:gd name="T54" fmla="*/ 90 w 649"/>
                <a:gd name="T55" fmla="*/ 628 h 649"/>
                <a:gd name="T56" fmla="*/ 79 w 649"/>
                <a:gd name="T57" fmla="*/ 640 h 649"/>
                <a:gd name="T58" fmla="*/ 65 w 649"/>
                <a:gd name="T59" fmla="*/ 647 h 649"/>
                <a:gd name="T60" fmla="*/ 50 w 649"/>
                <a:gd name="T61" fmla="*/ 649 h 649"/>
                <a:gd name="T62" fmla="*/ 33 w 649"/>
                <a:gd name="T63" fmla="*/ 647 h 649"/>
                <a:gd name="T64" fmla="*/ 20 w 649"/>
                <a:gd name="T65" fmla="*/ 640 h 649"/>
                <a:gd name="T66" fmla="*/ 9 w 649"/>
                <a:gd name="T67" fmla="*/ 628 h 649"/>
                <a:gd name="T68" fmla="*/ 2 w 649"/>
                <a:gd name="T69" fmla="*/ 615 h 649"/>
                <a:gd name="T70" fmla="*/ 0 w 649"/>
                <a:gd name="T71" fmla="*/ 600 h 649"/>
                <a:gd name="T72" fmla="*/ 3 w 649"/>
                <a:gd name="T73" fmla="*/ 539 h 649"/>
                <a:gd name="T74" fmla="*/ 12 w 649"/>
                <a:gd name="T75" fmla="*/ 478 h 649"/>
                <a:gd name="T76" fmla="*/ 26 w 649"/>
                <a:gd name="T77" fmla="*/ 421 h 649"/>
                <a:gd name="T78" fmla="*/ 47 w 649"/>
                <a:gd name="T79" fmla="*/ 366 h 649"/>
                <a:gd name="T80" fmla="*/ 72 w 649"/>
                <a:gd name="T81" fmla="*/ 314 h 649"/>
                <a:gd name="T82" fmla="*/ 102 w 649"/>
                <a:gd name="T83" fmla="*/ 265 h 649"/>
                <a:gd name="T84" fmla="*/ 137 w 649"/>
                <a:gd name="T85" fmla="*/ 218 h 649"/>
                <a:gd name="T86" fmla="*/ 175 w 649"/>
                <a:gd name="T87" fmla="*/ 176 h 649"/>
                <a:gd name="T88" fmla="*/ 218 w 649"/>
                <a:gd name="T89" fmla="*/ 137 h 649"/>
                <a:gd name="T90" fmla="*/ 264 w 649"/>
                <a:gd name="T91" fmla="*/ 103 h 649"/>
                <a:gd name="T92" fmla="*/ 313 w 649"/>
                <a:gd name="T93" fmla="*/ 73 h 649"/>
                <a:gd name="T94" fmla="*/ 365 w 649"/>
                <a:gd name="T95" fmla="*/ 47 h 649"/>
                <a:gd name="T96" fmla="*/ 421 w 649"/>
                <a:gd name="T97" fmla="*/ 27 h 649"/>
                <a:gd name="T98" fmla="*/ 479 w 649"/>
                <a:gd name="T99" fmla="*/ 13 h 649"/>
                <a:gd name="T100" fmla="*/ 538 w 649"/>
                <a:gd name="T101" fmla="*/ 3 h 649"/>
                <a:gd name="T102" fmla="*/ 599 w 649"/>
                <a:gd name="T103"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9" h="649">
                  <a:moveTo>
                    <a:pt x="599" y="0"/>
                  </a:moveTo>
                  <a:lnTo>
                    <a:pt x="615" y="2"/>
                  </a:lnTo>
                  <a:lnTo>
                    <a:pt x="628" y="10"/>
                  </a:lnTo>
                  <a:lnTo>
                    <a:pt x="639" y="21"/>
                  </a:lnTo>
                  <a:lnTo>
                    <a:pt x="646" y="34"/>
                  </a:lnTo>
                  <a:lnTo>
                    <a:pt x="649" y="49"/>
                  </a:lnTo>
                  <a:lnTo>
                    <a:pt x="646" y="66"/>
                  </a:lnTo>
                  <a:lnTo>
                    <a:pt x="639" y="80"/>
                  </a:lnTo>
                  <a:lnTo>
                    <a:pt x="628" y="90"/>
                  </a:lnTo>
                  <a:lnTo>
                    <a:pt x="615" y="97"/>
                  </a:lnTo>
                  <a:lnTo>
                    <a:pt x="599" y="100"/>
                  </a:lnTo>
                  <a:lnTo>
                    <a:pt x="544" y="104"/>
                  </a:lnTo>
                  <a:lnTo>
                    <a:pt x="492" y="112"/>
                  </a:lnTo>
                  <a:lnTo>
                    <a:pt x="441" y="126"/>
                  </a:lnTo>
                  <a:lnTo>
                    <a:pt x="393" y="144"/>
                  </a:lnTo>
                  <a:lnTo>
                    <a:pt x="347" y="168"/>
                  </a:lnTo>
                  <a:lnTo>
                    <a:pt x="304" y="196"/>
                  </a:lnTo>
                  <a:lnTo>
                    <a:pt x="264" y="229"/>
                  </a:lnTo>
                  <a:lnTo>
                    <a:pt x="229" y="265"/>
                  </a:lnTo>
                  <a:lnTo>
                    <a:pt x="196" y="305"/>
                  </a:lnTo>
                  <a:lnTo>
                    <a:pt x="168" y="348"/>
                  </a:lnTo>
                  <a:lnTo>
                    <a:pt x="144" y="394"/>
                  </a:lnTo>
                  <a:lnTo>
                    <a:pt x="125" y="442"/>
                  </a:lnTo>
                  <a:lnTo>
                    <a:pt x="111" y="493"/>
                  </a:lnTo>
                  <a:lnTo>
                    <a:pt x="103" y="545"/>
                  </a:lnTo>
                  <a:lnTo>
                    <a:pt x="100" y="600"/>
                  </a:lnTo>
                  <a:lnTo>
                    <a:pt x="97" y="615"/>
                  </a:lnTo>
                  <a:lnTo>
                    <a:pt x="90" y="628"/>
                  </a:lnTo>
                  <a:lnTo>
                    <a:pt x="79" y="640"/>
                  </a:lnTo>
                  <a:lnTo>
                    <a:pt x="65" y="647"/>
                  </a:lnTo>
                  <a:lnTo>
                    <a:pt x="50" y="649"/>
                  </a:lnTo>
                  <a:lnTo>
                    <a:pt x="33" y="647"/>
                  </a:lnTo>
                  <a:lnTo>
                    <a:pt x="20" y="640"/>
                  </a:lnTo>
                  <a:lnTo>
                    <a:pt x="9" y="628"/>
                  </a:lnTo>
                  <a:lnTo>
                    <a:pt x="2" y="615"/>
                  </a:lnTo>
                  <a:lnTo>
                    <a:pt x="0" y="600"/>
                  </a:lnTo>
                  <a:lnTo>
                    <a:pt x="3" y="539"/>
                  </a:lnTo>
                  <a:lnTo>
                    <a:pt x="12" y="478"/>
                  </a:lnTo>
                  <a:lnTo>
                    <a:pt x="26" y="421"/>
                  </a:lnTo>
                  <a:lnTo>
                    <a:pt x="47" y="366"/>
                  </a:lnTo>
                  <a:lnTo>
                    <a:pt x="72" y="314"/>
                  </a:lnTo>
                  <a:lnTo>
                    <a:pt x="102" y="265"/>
                  </a:lnTo>
                  <a:lnTo>
                    <a:pt x="137" y="218"/>
                  </a:lnTo>
                  <a:lnTo>
                    <a:pt x="175" y="176"/>
                  </a:lnTo>
                  <a:lnTo>
                    <a:pt x="218" y="137"/>
                  </a:lnTo>
                  <a:lnTo>
                    <a:pt x="264" y="103"/>
                  </a:lnTo>
                  <a:lnTo>
                    <a:pt x="313" y="73"/>
                  </a:lnTo>
                  <a:lnTo>
                    <a:pt x="365" y="47"/>
                  </a:lnTo>
                  <a:lnTo>
                    <a:pt x="421" y="27"/>
                  </a:lnTo>
                  <a:lnTo>
                    <a:pt x="479" y="13"/>
                  </a:lnTo>
                  <a:lnTo>
                    <a:pt x="538" y="3"/>
                  </a:lnTo>
                  <a:lnTo>
                    <a:pt x="599" y="0"/>
                  </a:lnTo>
                  <a:close/>
                </a:path>
              </a:pathLst>
            </a:custGeom>
            <a:grpFill/>
            <a:ln w="0">
              <a:no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grpSp>
      <p:sp>
        <p:nvSpPr>
          <p:cNvPr id="24" name="Freeform 12"/>
          <p:cNvSpPr>
            <a:spLocks noChangeAspect="1" noEditPoints="1"/>
          </p:cNvSpPr>
          <p:nvPr/>
        </p:nvSpPr>
        <p:spPr bwMode="auto">
          <a:xfrm>
            <a:off x="5641769" y="4695275"/>
            <a:ext cx="485594" cy="480459"/>
          </a:xfrm>
          <a:custGeom>
            <a:avLst/>
            <a:gdLst>
              <a:gd name="T0" fmla="*/ 1210 w 3228"/>
              <a:gd name="T1" fmla="*/ 2995 h 3195"/>
              <a:gd name="T2" fmla="*/ 1118 w 3228"/>
              <a:gd name="T3" fmla="*/ 2762 h 3195"/>
              <a:gd name="T4" fmla="*/ 822 w 3228"/>
              <a:gd name="T5" fmla="*/ 1897 h 3195"/>
              <a:gd name="T6" fmla="*/ 2035 w 3228"/>
              <a:gd name="T7" fmla="*/ 1697 h 3195"/>
              <a:gd name="T8" fmla="*/ 2490 w 3228"/>
              <a:gd name="T9" fmla="*/ 1561 h 3195"/>
              <a:gd name="T10" fmla="*/ 2490 w 3228"/>
              <a:gd name="T11" fmla="*/ 1235 h 3195"/>
              <a:gd name="T12" fmla="*/ 2035 w 3228"/>
              <a:gd name="T13" fmla="*/ 1099 h 3195"/>
              <a:gd name="T14" fmla="*/ 234 w 3228"/>
              <a:gd name="T15" fmla="*/ 1235 h 3195"/>
              <a:gd name="T16" fmla="*/ 234 w 3228"/>
              <a:gd name="T17" fmla="*/ 1561 h 3195"/>
              <a:gd name="T18" fmla="*/ 1111 w 3228"/>
              <a:gd name="T19" fmla="*/ 1697 h 3195"/>
              <a:gd name="T20" fmla="*/ 1011 w 3228"/>
              <a:gd name="T21" fmla="*/ 1347 h 3195"/>
              <a:gd name="T22" fmla="*/ 1859 w 3228"/>
              <a:gd name="T23" fmla="*/ 897 h 3195"/>
              <a:gd name="T24" fmla="*/ 1334 w 3228"/>
              <a:gd name="T25" fmla="*/ 1099 h 3195"/>
              <a:gd name="T26" fmla="*/ 1142 w 3228"/>
              <a:gd name="T27" fmla="*/ 1235 h 3195"/>
              <a:gd name="T28" fmla="*/ 1142 w 3228"/>
              <a:gd name="T29" fmla="*/ 1561 h 3195"/>
              <a:gd name="T30" fmla="*/ 1311 w 3228"/>
              <a:gd name="T31" fmla="*/ 1698 h 3195"/>
              <a:gd name="T32" fmla="*/ 1800 w 3228"/>
              <a:gd name="T33" fmla="*/ 1856 h 3195"/>
              <a:gd name="T34" fmla="*/ 1823 w 3228"/>
              <a:gd name="T35" fmla="*/ 1194 h 3195"/>
              <a:gd name="T36" fmla="*/ 2376 w 3228"/>
              <a:gd name="T37" fmla="*/ 251 h 3195"/>
              <a:gd name="T38" fmla="*/ 2141 w 3228"/>
              <a:gd name="T39" fmla="*/ 616 h 3195"/>
              <a:gd name="T40" fmla="*/ 2449 w 3228"/>
              <a:gd name="T41" fmla="*/ 923 h 3195"/>
              <a:gd name="T42" fmla="*/ 2689 w 3228"/>
              <a:gd name="T43" fmla="*/ 1190 h 3195"/>
              <a:gd name="T44" fmla="*/ 2689 w 3228"/>
              <a:gd name="T45" fmla="*/ 1606 h 3195"/>
              <a:gd name="T46" fmla="*/ 2449 w 3228"/>
              <a:gd name="T47" fmla="*/ 1872 h 3195"/>
              <a:gd name="T48" fmla="*/ 2141 w 3228"/>
              <a:gd name="T49" fmla="*/ 2180 h 3195"/>
              <a:gd name="T50" fmla="*/ 2376 w 3228"/>
              <a:gd name="T51" fmla="*/ 2545 h 3195"/>
              <a:gd name="T52" fmla="*/ 2674 w 3228"/>
              <a:gd name="T53" fmla="*/ 2541 h 3195"/>
              <a:gd name="T54" fmla="*/ 2916 w 3228"/>
              <a:gd name="T55" fmla="*/ 2148 h 3195"/>
              <a:gd name="T56" fmla="*/ 3025 w 3228"/>
              <a:gd name="T57" fmla="*/ 1491 h 3195"/>
              <a:gd name="T58" fmla="*/ 2958 w 3228"/>
              <a:gd name="T59" fmla="*/ 794 h 3195"/>
              <a:gd name="T60" fmla="*/ 2745 w 3228"/>
              <a:gd name="T61" fmla="*/ 322 h 3195"/>
              <a:gd name="T62" fmla="*/ 2573 w 3228"/>
              <a:gd name="T63" fmla="*/ 3 h 3195"/>
              <a:gd name="T64" fmla="*/ 2912 w 3228"/>
              <a:gd name="T65" fmla="*/ 208 h 3195"/>
              <a:gd name="T66" fmla="*/ 3129 w 3228"/>
              <a:gd name="T67" fmla="*/ 659 h 3195"/>
              <a:gd name="T68" fmla="*/ 3224 w 3228"/>
              <a:gd name="T69" fmla="*/ 1244 h 3195"/>
              <a:gd name="T70" fmla="*/ 3193 w 3228"/>
              <a:gd name="T71" fmla="*/ 1855 h 3195"/>
              <a:gd name="T72" fmla="*/ 3035 w 3228"/>
              <a:gd name="T73" fmla="*/ 2386 h 3195"/>
              <a:gd name="T74" fmla="*/ 2757 w 3228"/>
              <a:gd name="T75" fmla="*/ 2728 h 3195"/>
              <a:gd name="T76" fmla="*/ 2375 w 3228"/>
              <a:gd name="T77" fmla="*/ 2771 h 3195"/>
              <a:gd name="T78" fmla="*/ 2067 w 3228"/>
              <a:gd name="T79" fmla="*/ 2491 h 3195"/>
              <a:gd name="T80" fmla="*/ 1773 w 3228"/>
              <a:gd name="T81" fmla="*/ 2088 h 3195"/>
              <a:gd name="T82" fmla="*/ 1382 w 3228"/>
              <a:gd name="T83" fmla="*/ 1906 h 3195"/>
              <a:gd name="T84" fmla="*/ 1343 w 3228"/>
              <a:gd name="T85" fmla="*/ 1926 h 3195"/>
              <a:gd name="T86" fmla="*/ 1311 w 3228"/>
              <a:gd name="T87" fmla="*/ 2696 h 3195"/>
              <a:gd name="T88" fmla="*/ 1394 w 3228"/>
              <a:gd name="T89" fmla="*/ 2825 h 3195"/>
              <a:gd name="T90" fmla="*/ 1373 w 3228"/>
              <a:gd name="T91" fmla="*/ 3114 h 3195"/>
              <a:gd name="T92" fmla="*/ 774 w 3228"/>
              <a:gd name="T93" fmla="*/ 3192 h 3195"/>
              <a:gd name="T94" fmla="*/ 608 w 3228"/>
              <a:gd name="T95" fmla="*/ 3028 h 3195"/>
              <a:gd name="T96" fmla="*/ 506 w 3228"/>
              <a:gd name="T97" fmla="*/ 1925 h 3195"/>
              <a:gd name="T98" fmla="*/ 198 w 3228"/>
              <a:gd name="T99" fmla="*/ 1830 h 3195"/>
              <a:gd name="T100" fmla="*/ 9 w 3228"/>
              <a:gd name="T101" fmla="*/ 1506 h 3195"/>
              <a:gd name="T102" fmla="*/ 77 w 3228"/>
              <a:gd name="T103" fmla="*/ 1101 h 3195"/>
              <a:gd name="T104" fmla="*/ 359 w 3228"/>
              <a:gd name="T105" fmla="*/ 902 h 3195"/>
              <a:gd name="T106" fmla="*/ 1673 w 3228"/>
              <a:gd name="T107" fmla="*/ 788 h 3195"/>
              <a:gd name="T108" fmla="*/ 2034 w 3228"/>
              <a:gd name="T109" fmla="*/ 356 h 3195"/>
              <a:gd name="T110" fmla="*/ 2286 w 3228"/>
              <a:gd name="T111" fmla="*/ 68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8" h="3195">
                <a:moveTo>
                  <a:pt x="752" y="1897"/>
                </a:moveTo>
                <a:lnTo>
                  <a:pt x="771" y="1933"/>
                </a:lnTo>
                <a:lnTo>
                  <a:pt x="786" y="1972"/>
                </a:lnTo>
                <a:lnTo>
                  <a:pt x="798" y="2012"/>
                </a:lnTo>
                <a:lnTo>
                  <a:pt x="804" y="2054"/>
                </a:lnTo>
                <a:lnTo>
                  <a:pt x="807" y="2097"/>
                </a:lnTo>
                <a:lnTo>
                  <a:pt x="807" y="2995"/>
                </a:lnTo>
                <a:lnTo>
                  <a:pt x="1210" y="2995"/>
                </a:lnTo>
                <a:lnTo>
                  <a:pt x="1210" y="2910"/>
                </a:lnTo>
                <a:lnTo>
                  <a:pt x="1196" y="2894"/>
                </a:lnTo>
                <a:lnTo>
                  <a:pt x="1183" y="2879"/>
                </a:lnTo>
                <a:lnTo>
                  <a:pt x="1169" y="2860"/>
                </a:lnTo>
                <a:lnTo>
                  <a:pt x="1155" y="2840"/>
                </a:lnTo>
                <a:lnTo>
                  <a:pt x="1141" y="2817"/>
                </a:lnTo>
                <a:lnTo>
                  <a:pt x="1129" y="2791"/>
                </a:lnTo>
                <a:lnTo>
                  <a:pt x="1118" y="2762"/>
                </a:lnTo>
                <a:lnTo>
                  <a:pt x="1112" y="2731"/>
                </a:lnTo>
                <a:lnTo>
                  <a:pt x="1109" y="2696"/>
                </a:lnTo>
                <a:lnTo>
                  <a:pt x="1109" y="1997"/>
                </a:lnTo>
                <a:lnTo>
                  <a:pt x="1111" y="1963"/>
                </a:lnTo>
                <a:lnTo>
                  <a:pt x="1117" y="1930"/>
                </a:lnTo>
                <a:lnTo>
                  <a:pt x="1127" y="1898"/>
                </a:lnTo>
                <a:lnTo>
                  <a:pt x="822" y="1898"/>
                </a:lnTo>
                <a:lnTo>
                  <a:pt x="822" y="1897"/>
                </a:lnTo>
                <a:lnTo>
                  <a:pt x="752" y="1897"/>
                </a:lnTo>
                <a:close/>
                <a:moveTo>
                  <a:pt x="2035" y="1099"/>
                </a:moveTo>
                <a:lnTo>
                  <a:pt x="2025" y="1196"/>
                </a:lnTo>
                <a:lnTo>
                  <a:pt x="2020" y="1296"/>
                </a:lnTo>
                <a:lnTo>
                  <a:pt x="2018" y="1398"/>
                </a:lnTo>
                <a:lnTo>
                  <a:pt x="2020" y="1500"/>
                </a:lnTo>
                <a:lnTo>
                  <a:pt x="2025" y="1600"/>
                </a:lnTo>
                <a:lnTo>
                  <a:pt x="2035" y="1697"/>
                </a:lnTo>
                <a:lnTo>
                  <a:pt x="2320" y="1697"/>
                </a:lnTo>
                <a:lnTo>
                  <a:pt x="2350" y="1694"/>
                </a:lnTo>
                <a:lnTo>
                  <a:pt x="2378" y="1685"/>
                </a:lnTo>
                <a:lnTo>
                  <a:pt x="2405" y="1670"/>
                </a:lnTo>
                <a:lnTo>
                  <a:pt x="2430" y="1649"/>
                </a:lnTo>
                <a:lnTo>
                  <a:pt x="2453" y="1624"/>
                </a:lnTo>
                <a:lnTo>
                  <a:pt x="2472" y="1594"/>
                </a:lnTo>
                <a:lnTo>
                  <a:pt x="2490" y="1561"/>
                </a:lnTo>
                <a:lnTo>
                  <a:pt x="2503" y="1525"/>
                </a:lnTo>
                <a:lnTo>
                  <a:pt x="2513" y="1485"/>
                </a:lnTo>
                <a:lnTo>
                  <a:pt x="2520" y="1442"/>
                </a:lnTo>
                <a:lnTo>
                  <a:pt x="2523" y="1398"/>
                </a:lnTo>
                <a:lnTo>
                  <a:pt x="2520" y="1353"/>
                </a:lnTo>
                <a:lnTo>
                  <a:pt x="2513" y="1311"/>
                </a:lnTo>
                <a:lnTo>
                  <a:pt x="2503" y="1271"/>
                </a:lnTo>
                <a:lnTo>
                  <a:pt x="2490" y="1235"/>
                </a:lnTo>
                <a:lnTo>
                  <a:pt x="2472" y="1201"/>
                </a:lnTo>
                <a:lnTo>
                  <a:pt x="2453" y="1171"/>
                </a:lnTo>
                <a:lnTo>
                  <a:pt x="2430" y="1147"/>
                </a:lnTo>
                <a:lnTo>
                  <a:pt x="2405" y="1126"/>
                </a:lnTo>
                <a:lnTo>
                  <a:pt x="2378" y="1111"/>
                </a:lnTo>
                <a:lnTo>
                  <a:pt x="2350" y="1102"/>
                </a:lnTo>
                <a:lnTo>
                  <a:pt x="2320" y="1099"/>
                </a:lnTo>
                <a:lnTo>
                  <a:pt x="2035" y="1099"/>
                </a:lnTo>
                <a:close/>
                <a:moveTo>
                  <a:pt x="403" y="1099"/>
                </a:moveTo>
                <a:lnTo>
                  <a:pt x="373" y="1102"/>
                </a:lnTo>
                <a:lnTo>
                  <a:pt x="346" y="1111"/>
                </a:lnTo>
                <a:lnTo>
                  <a:pt x="319" y="1126"/>
                </a:lnTo>
                <a:lnTo>
                  <a:pt x="294" y="1147"/>
                </a:lnTo>
                <a:lnTo>
                  <a:pt x="271" y="1171"/>
                </a:lnTo>
                <a:lnTo>
                  <a:pt x="252" y="1201"/>
                </a:lnTo>
                <a:lnTo>
                  <a:pt x="234" y="1235"/>
                </a:lnTo>
                <a:lnTo>
                  <a:pt x="221" y="1271"/>
                </a:lnTo>
                <a:lnTo>
                  <a:pt x="210" y="1311"/>
                </a:lnTo>
                <a:lnTo>
                  <a:pt x="204" y="1353"/>
                </a:lnTo>
                <a:lnTo>
                  <a:pt x="202" y="1398"/>
                </a:lnTo>
                <a:lnTo>
                  <a:pt x="204" y="1442"/>
                </a:lnTo>
                <a:lnTo>
                  <a:pt x="210" y="1485"/>
                </a:lnTo>
                <a:lnTo>
                  <a:pt x="221" y="1525"/>
                </a:lnTo>
                <a:lnTo>
                  <a:pt x="234" y="1561"/>
                </a:lnTo>
                <a:lnTo>
                  <a:pt x="252" y="1594"/>
                </a:lnTo>
                <a:lnTo>
                  <a:pt x="271" y="1624"/>
                </a:lnTo>
                <a:lnTo>
                  <a:pt x="294" y="1649"/>
                </a:lnTo>
                <a:lnTo>
                  <a:pt x="319" y="1670"/>
                </a:lnTo>
                <a:lnTo>
                  <a:pt x="346" y="1685"/>
                </a:lnTo>
                <a:lnTo>
                  <a:pt x="373" y="1694"/>
                </a:lnTo>
                <a:lnTo>
                  <a:pt x="403" y="1697"/>
                </a:lnTo>
                <a:lnTo>
                  <a:pt x="1111" y="1697"/>
                </a:lnTo>
                <a:lnTo>
                  <a:pt x="1086" y="1665"/>
                </a:lnTo>
                <a:lnTo>
                  <a:pt x="1064" y="1628"/>
                </a:lnTo>
                <a:lnTo>
                  <a:pt x="1045" y="1587"/>
                </a:lnTo>
                <a:lnTo>
                  <a:pt x="1030" y="1544"/>
                </a:lnTo>
                <a:lnTo>
                  <a:pt x="1018" y="1497"/>
                </a:lnTo>
                <a:lnTo>
                  <a:pt x="1011" y="1449"/>
                </a:lnTo>
                <a:lnTo>
                  <a:pt x="1009" y="1398"/>
                </a:lnTo>
                <a:lnTo>
                  <a:pt x="1011" y="1347"/>
                </a:lnTo>
                <a:lnTo>
                  <a:pt x="1018" y="1298"/>
                </a:lnTo>
                <a:lnTo>
                  <a:pt x="1030" y="1252"/>
                </a:lnTo>
                <a:lnTo>
                  <a:pt x="1045" y="1208"/>
                </a:lnTo>
                <a:lnTo>
                  <a:pt x="1064" y="1168"/>
                </a:lnTo>
                <a:lnTo>
                  <a:pt x="1086" y="1132"/>
                </a:lnTo>
                <a:lnTo>
                  <a:pt x="1111" y="1099"/>
                </a:lnTo>
                <a:lnTo>
                  <a:pt x="403" y="1099"/>
                </a:lnTo>
                <a:close/>
                <a:moveTo>
                  <a:pt x="1859" y="897"/>
                </a:moveTo>
                <a:lnTo>
                  <a:pt x="1800" y="943"/>
                </a:lnTo>
                <a:lnTo>
                  <a:pt x="1739" y="982"/>
                </a:lnTo>
                <a:lnTo>
                  <a:pt x="1675" y="1017"/>
                </a:lnTo>
                <a:lnTo>
                  <a:pt x="1610" y="1046"/>
                </a:lnTo>
                <a:lnTo>
                  <a:pt x="1542" y="1068"/>
                </a:lnTo>
                <a:lnTo>
                  <a:pt x="1474" y="1085"/>
                </a:lnTo>
                <a:lnTo>
                  <a:pt x="1405" y="1095"/>
                </a:lnTo>
                <a:lnTo>
                  <a:pt x="1334" y="1099"/>
                </a:lnTo>
                <a:lnTo>
                  <a:pt x="1311" y="1099"/>
                </a:lnTo>
                <a:lnTo>
                  <a:pt x="1281" y="1102"/>
                </a:lnTo>
                <a:lnTo>
                  <a:pt x="1254" y="1111"/>
                </a:lnTo>
                <a:lnTo>
                  <a:pt x="1227" y="1126"/>
                </a:lnTo>
                <a:lnTo>
                  <a:pt x="1202" y="1147"/>
                </a:lnTo>
                <a:lnTo>
                  <a:pt x="1179" y="1171"/>
                </a:lnTo>
                <a:lnTo>
                  <a:pt x="1160" y="1201"/>
                </a:lnTo>
                <a:lnTo>
                  <a:pt x="1142" y="1235"/>
                </a:lnTo>
                <a:lnTo>
                  <a:pt x="1129" y="1271"/>
                </a:lnTo>
                <a:lnTo>
                  <a:pt x="1118" y="1311"/>
                </a:lnTo>
                <a:lnTo>
                  <a:pt x="1112" y="1353"/>
                </a:lnTo>
                <a:lnTo>
                  <a:pt x="1110" y="1398"/>
                </a:lnTo>
                <a:lnTo>
                  <a:pt x="1112" y="1442"/>
                </a:lnTo>
                <a:lnTo>
                  <a:pt x="1118" y="1485"/>
                </a:lnTo>
                <a:lnTo>
                  <a:pt x="1129" y="1525"/>
                </a:lnTo>
                <a:lnTo>
                  <a:pt x="1142" y="1561"/>
                </a:lnTo>
                <a:lnTo>
                  <a:pt x="1160" y="1594"/>
                </a:lnTo>
                <a:lnTo>
                  <a:pt x="1179" y="1624"/>
                </a:lnTo>
                <a:lnTo>
                  <a:pt x="1202" y="1649"/>
                </a:lnTo>
                <a:lnTo>
                  <a:pt x="1227" y="1670"/>
                </a:lnTo>
                <a:lnTo>
                  <a:pt x="1254" y="1685"/>
                </a:lnTo>
                <a:lnTo>
                  <a:pt x="1281" y="1694"/>
                </a:lnTo>
                <a:lnTo>
                  <a:pt x="1311" y="1697"/>
                </a:lnTo>
                <a:lnTo>
                  <a:pt x="1311" y="1698"/>
                </a:lnTo>
                <a:lnTo>
                  <a:pt x="1334" y="1698"/>
                </a:lnTo>
                <a:lnTo>
                  <a:pt x="1405" y="1702"/>
                </a:lnTo>
                <a:lnTo>
                  <a:pt x="1474" y="1713"/>
                </a:lnTo>
                <a:lnTo>
                  <a:pt x="1542" y="1729"/>
                </a:lnTo>
                <a:lnTo>
                  <a:pt x="1610" y="1751"/>
                </a:lnTo>
                <a:lnTo>
                  <a:pt x="1675" y="1780"/>
                </a:lnTo>
                <a:lnTo>
                  <a:pt x="1739" y="1815"/>
                </a:lnTo>
                <a:lnTo>
                  <a:pt x="1800" y="1856"/>
                </a:lnTo>
                <a:lnTo>
                  <a:pt x="1859" y="1901"/>
                </a:lnTo>
                <a:lnTo>
                  <a:pt x="1844" y="1802"/>
                </a:lnTo>
                <a:lnTo>
                  <a:pt x="1831" y="1703"/>
                </a:lnTo>
                <a:lnTo>
                  <a:pt x="1823" y="1602"/>
                </a:lnTo>
                <a:lnTo>
                  <a:pt x="1818" y="1500"/>
                </a:lnTo>
                <a:lnTo>
                  <a:pt x="1816" y="1398"/>
                </a:lnTo>
                <a:lnTo>
                  <a:pt x="1818" y="1296"/>
                </a:lnTo>
                <a:lnTo>
                  <a:pt x="1823" y="1194"/>
                </a:lnTo>
                <a:lnTo>
                  <a:pt x="1831" y="1094"/>
                </a:lnTo>
                <a:lnTo>
                  <a:pt x="1844" y="995"/>
                </a:lnTo>
                <a:lnTo>
                  <a:pt x="1859" y="897"/>
                </a:lnTo>
                <a:close/>
                <a:moveTo>
                  <a:pt x="2523" y="200"/>
                </a:moveTo>
                <a:lnTo>
                  <a:pt x="2485" y="203"/>
                </a:lnTo>
                <a:lnTo>
                  <a:pt x="2447" y="213"/>
                </a:lnTo>
                <a:lnTo>
                  <a:pt x="2411" y="229"/>
                </a:lnTo>
                <a:lnTo>
                  <a:pt x="2376" y="251"/>
                </a:lnTo>
                <a:lnTo>
                  <a:pt x="2342" y="279"/>
                </a:lnTo>
                <a:lnTo>
                  <a:pt x="2309" y="313"/>
                </a:lnTo>
                <a:lnTo>
                  <a:pt x="2277" y="351"/>
                </a:lnTo>
                <a:lnTo>
                  <a:pt x="2247" y="394"/>
                </a:lnTo>
                <a:lnTo>
                  <a:pt x="2218" y="443"/>
                </a:lnTo>
                <a:lnTo>
                  <a:pt x="2190" y="496"/>
                </a:lnTo>
                <a:lnTo>
                  <a:pt x="2165" y="554"/>
                </a:lnTo>
                <a:lnTo>
                  <a:pt x="2141" y="616"/>
                </a:lnTo>
                <a:lnTo>
                  <a:pt x="2118" y="681"/>
                </a:lnTo>
                <a:lnTo>
                  <a:pt x="2099" y="751"/>
                </a:lnTo>
                <a:lnTo>
                  <a:pt x="2080" y="823"/>
                </a:lnTo>
                <a:lnTo>
                  <a:pt x="2065" y="899"/>
                </a:lnTo>
                <a:lnTo>
                  <a:pt x="2320" y="899"/>
                </a:lnTo>
                <a:lnTo>
                  <a:pt x="2365" y="902"/>
                </a:lnTo>
                <a:lnTo>
                  <a:pt x="2408" y="910"/>
                </a:lnTo>
                <a:lnTo>
                  <a:pt x="2449" y="923"/>
                </a:lnTo>
                <a:lnTo>
                  <a:pt x="2489" y="943"/>
                </a:lnTo>
                <a:lnTo>
                  <a:pt x="2526" y="966"/>
                </a:lnTo>
                <a:lnTo>
                  <a:pt x="2560" y="994"/>
                </a:lnTo>
                <a:lnTo>
                  <a:pt x="2592" y="1025"/>
                </a:lnTo>
                <a:lnTo>
                  <a:pt x="2622" y="1061"/>
                </a:lnTo>
                <a:lnTo>
                  <a:pt x="2648" y="1101"/>
                </a:lnTo>
                <a:lnTo>
                  <a:pt x="2670" y="1144"/>
                </a:lnTo>
                <a:lnTo>
                  <a:pt x="2689" y="1190"/>
                </a:lnTo>
                <a:lnTo>
                  <a:pt x="2704" y="1239"/>
                </a:lnTo>
                <a:lnTo>
                  <a:pt x="2715" y="1290"/>
                </a:lnTo>
                <a:lnTo>
                  <a:pt x="2722" y="1343"/>
                </a:lnTo>
                <a:lnTo>
                  <a:pt x="2724" y="1398"/>
                </a:lnTo>
                <a:lnTo>
                  <a:pt x="2722" y="1453"/>
                </a:lnTo>
                <a:lnTo>
                  <a:pt x="2715" y="1506"/>
                </a:lnTo>
                <a:lnTo>
                  <a:pt x="2704" y="1557"/>
                </a:lnTo>
                <a:lnTo>
                  <a:pt x="2689" y="1606"/>
                </a:lnTo>
                <a:lnTo>
                  <a:pt x="2670" y="1651"/>
                </a:lnTo>
                <a:lnTo>
                  <a:pt x="2648" y="1694"/>
                </a:lnTo>
                <a:lnTo>
                  <a:pt x="2622" y="1734"/>
                </a:lnTo>
                <a:lnTo>
                  <a:pt x="2592" y="1770"/>
                </a:lnTo>
                <a:lnTo>
                  <a:pt x="2560" y="1802"/>
                </a:lnTo>
                <a:lnTo>
                  <a:pt x="2526" y="1830"/>
                </a:lnTo>
                <a:lnTo>
                  <a:pt x="2489" y="1854"/>
                </a:lnTo>
                <a:lnTo>
                  <a:pt x="2449" y="1872"/>
                </a:lnTo>
                <a:lnTo>
                  <a:pt x="2408" y="1885"/>
                </a:lnTo>
                <a:lnTo>
                  <a:pt x="2365" y="1894"/>
                </a:lnTo>
                <a:lnTo>
                  <a:pt x="2320" y="1897"/>
                </a:lnTo>
                <a:lnTo>
                  <a:pt x="2065" y="1897"/>
                </a:lnTo>
                <a:lnTo>
                  <a:pt x="2080" y="1973"/>
                </a:lnTo>
                <a:lnTo>
                  <a:pt x="2099" y="2046"/>
                </a:lnTo>
                <a:lnTo>
                  <a:pt x="2118" y="2115"/>
                </a:lnTo>
                <a:lnTo>
                  <a:pt x="2141" y="2180"/>
                </a:lnTo>
                <a:lnTo>
                  <a:pt x="2165" y="2242"/>
                </a:lnTo>
                <a:lnTo>
                  <a:pt x="2190" y="2300"/>
                </a:lnTo>
                <a:lnTo>
                  <a:pt x="2218" y="2353"/>
                </a:lnTo>
                <a:lnTo>
                  <a:pt x="2247" y="2401"/>
                </a:lnTo>
                <a:lnTo>
                  <a:pt x="2277" y="2445"/>
                </a:lnTo>
                <a:lnTo>
                  <a:pt x="2309" y="2484"/>
                </a:lnTo>
                <a:lnTo>
                  <a:pt x="2342" y="2517"/>
                </a:lnTo>
                <a:lnTo>
                  <a:pt x="2376" y="2545"/>
                </a:lnTo>
                <a:lnTo>
                  <a:pt x="2411" y="2567"/>
                </a:lnTo>
                <a:lnTo>
                  <a:pt x="2447" y="2583"/>
                </a:lnTo>
                <a:lnTo>
                  <a:pt x="2485" y="2593"/>
                </a:lnTo>
                <a:lnTo>
                  <a:pt x="2523" y="2596"/>
                </a:lnTo>
                <a:lnTo>
                  <a:pt x="2562" y="2593"/>
                </a:lnTo>
                <a:lnTo>
                  <a:pt x="2600" y="2582"/>
                </a:lnTo>
                <a:lnTo>
                  <a:pt x="2638" y="2564"/>
                </a:lnTo>
                <a:lnTo>
                  <a:pt x="2674" y="2541"/>
                </a:lnTo>
                <a:lnTo>
                  <a:pt x="2710" y="2510"/>
                </a:lnTo>
                <a:lnTo>
                  <a:pt x="2745" y="2474"/>
                </a:lnTo>
                <a:lnTo>
                  <a:pt x="2777" y="2433"/>
                </a:lnTo>
                <a:lnTo>
                  <a:pt x="2809" y="2386"/>
                </a:lnTo>
                <a:lnTo>
                  <a:pt x="2837" y="2332"/>
                </a:lnTo>
                <a:lnTo>
                  <a:pt x="2865" y="2275"/>
                </a:lnTo>
                <a:lnTo>
                  <a:pt x="2892" y="2214"/>
                </a:lnTo>
                <a:lnTo>
                  <a:pt x="2916" y="2148"/>
                </a:lnTo>
                <a:lnTo>
                  <a:pt x="2937" y="2077"/>
                </a:lnTo>
                <a:lnTo>
                  <a:pt x="2958" y="2003"/>
                </a:lnTo>
                <a:lnTo>
                  <a:pt x="2976" y="1925"/>
                </a:lnTo>
                <a:lnTo>
                  <a:pt x="2991" y="1843"/>
                </a:lnTo>
                <a:lnTo>
                  <a:pt x="3004" y="1760"/>
                </a:lnTo>
                <a:lnTo>
                  <a:pt x="3014" y="1673"/>
                </a:lnTo>
                <a:lnTo>
                  <a:pt x="3021" y="1583"/>
                </a:lnTo>
                <a:lnTo>
                  <a:pt x="3025" y="1491"/>
                </a:lnTo>
                <a:lnTo>
                  <a:pt x="3026" y="1398"/>
                </a:lnTo>
                <a:lnTo>
                  <a:pt x="3025" y="1304"/>
                </a:lnTo>
                <a:lnTo>
                  <a:pt x="3021" y="1212"/>
                </a:lnTo>
                <a:lnTo>
                  <a:pt x="3014" y="1123"/>
                </a:lnTo>
                <a:lnTo>
                  <a:pt x="3004" y="1037"/>
                </a:lnTo>
                <a:lnTo>
                  <a:pt x="2991" y="952"/>
                </a:lnTo>
                <a:lnTo>
                  <a:pt x="2976" y="871"/>
                </a:lnTo>
                <a:lnTo>
                  <a:pt x="2958" y="794"/>
                </a:lnTo>
                <a:lnTo>
                  <a:pt x="2937" y="719"/>
                </a:lnTo>
                <a:lnTo>
                  <a:pt x="2916" y="649"/>
                </a:lnTo>
                <a:lnTo>
                  <a:pt x="2892" y="582"/>
                </a:lnTo>
                <a:lnTo>
                  <a:pt x="2865" y="520"/>
                </a:lnTo>
                <a:lnTo>
                  <a:pt x="2837" y="463"/>
                </a:lnTo>
                <a:lnTo>
                  <a:pt x="2809" y="411"/>
                </a:lnTo>
                <a:lnTo>
                  <a:pt x="2777" y="364"/>
                </a:lnTo>
                <a:lnTo>
                  <a:pt x="2745" y="322"/>
                </a:lnTo>
                <a:lnTo>
                  <a:pt x="2710" y="286"/>
                </a:lnTo>
                <a:lnTo>
                  <a:pt x="2674" y="255"/>
                </a:lnTo>
                <a:lnTo>
                  <a:pt x="2638" y="232"/>
                </a:lnTo>
                <a:lnTo>
                  <a:pt x="2600" y="214"/>
                </a:lnTo>
                <a:lnTo>
                  <a:pt x="2562" y="203"/>
                </a:lnTo>
                <a:lnTo>
                  <a:pt x="2523" y="200"/>
                </a:lnTo>
                <a:close/>
                <a:moveTo>
                  <a:pt x="2523" y="0"/>
                </a:moveTo>
                <a:lnTo>
                  <a:pt x="2573" y="3"/>
                </a:lnTo>
                <a:lnTo>
                  <a:pt x="2622" y="11"/>
                </a:lnTo>
                <a:lnTo>
                  <a:pt x="2668" y="25"/>
                </a:lnTo>
                <a:lnTo>
                  <a:pt x="2714" y="44"/>
                </a:lnTo>
                <a:lnTo>
                  <a:pt x="2757" y="67"/>
                </a:lnTo>
                <a:lnTo>
                  <a:pt x="2798" y="96"/>
                </a:lnTo>
                <a:lnTo>
                  <a:pt x="2837" y="130"/>
                </a:lnTo>
                <a:lnTo>
                  <a:pt x="2876" y="166"/>
                </a:lnTo>
                <a:lnTo>
                  <a:pt x="2912" y="208"/>
                </a:lnTo>
                <a:lnTo>
                  <a:pt x="2946" y="253"/>
                </a:lnTo>
                <a:lnTo>
                  <a:pt x="2978" y="302"/>
                </a:lnTo>
                <a:lnTo>
                  <a:pt x="3008" y="354"/>
                </a:lnTo>
                <a:lnTo>
                  <a:pt x="3035" y="410"/>
                </a:lnTo>
                <a:lnTo>
                  <a:pt x="3062" y="468"/>
                </a:lnTo>
                <a:lnTo>
                  <a:pt x="3087" y="529"/>
                </a:lnTo>
                <a:lnTo>
                  <a:pt x="3109" y="592"/>
                </a:lnTo>
                <a:lnTo>
                  <a:pt x="3129" y="659"/>
                </a:lnTo>
                <a:lnTo>
                  <a:pt x="3149" y="726"/>
                </a:lnTo>
                <a:lnTo>
                  <a:pt x="3166" y="797"/>
                </a:lnTo>
                <a:lnTo>
                  <a:pt x="3180" y="868"/>
                </a:lnTo>
                <a:lnTo>
                  <a:pt x="3193" y="942"/>
                </a:lnTo>
                <a:lnTo>
                  <a:pt x="3204" y="1015"/>
                </a:lnTo>
                <a:lnTo>
                  <a:pt x="3213" y="1091"/>
                </a:lnTo>
                <a:lnTo>
                  <a:pt x="3220" y="1167"/>
                </a:lnTo>
                <a:lnTo>
                  <a:pt x="3224" y="1244"/>
                </a:lnTo>
                <a:lnTo>
                  <a:pt x="3227" y="1320"/>
                </a:lnTo>
                <a:lnTo>
                  <a:pt x="3228" y="1398"/>
                </a:lnTo>
                <a:lnTo>
                  <a:pt x="3227" y="1475"/>
                </a:lnTo>
                <a:lnTo>
                  <a:pt x="3224" y="1552"/>
                </a:lnTo>
                <a:lnTo>
                  <a:pt x="3220" y="1629"/>
                </a:lnTo>
                <a:lnTo>
                  <a:pt x="3213" y="1704"/>
                </a:lnTo>
                <a:lnTo>
                  <a:pt x="3204" y="1780"/>
                </a:lnTo>
                <a:lnTo>
                  <a:pt x="3193" y="1855"/>
                </a:lnTo>
                <a:lnTo>
                  <a:pt x="3180" y="1927"/>
                </a:lnTo>
                <a:lnTo>
                  <a:pt x="3166" y="1999"/>
                </a:lnTo>
                <a:lnTo>
                  <a:pt x="3149" y="2069"/>
                </a:lnTo>
                <a:lnTo>
                  <a:pt x="3129" y="2137"/>
                </a:lnTo>
                <a:lnTo>
                  <a:pt x="3109" y="2203"/>
                </a:lnTo>
                <a:lnTo>
                  <a:pt x="3087" y="2266"/>
                </a:lnTo>
                <a:lnTo>
                  <a:pt x="3062" y="2327"/>
                </a:lnTo>
                <a:lnTo>
                  <a:pt x="3035" y="2386"/>
                </a:lnTo>
                <a:lnTo>
                  <a:pt x="3008" y="2442"/>
                </a:lnTo>
                <a:lnTo>
                  <a:pt x="2978" y="2494"/>
                </a:lnTo>
                <a:lnTo>
                  <a:pt x="2946" y="2543"/>
                </a:lnTo>
                <a:lnTo>
                  <a:pt x="2912" y="2588"/>
                </a:lnTo>
                <a:lnTo>
                  <a:pt x="2876" y="2629"/>
                </a:lnTo>
                <a:lnTo>
                  <a:pt x="2837" y="2666"/>
                </a:lnTo>
                <a:lnTo>
                  <a:pt x="2798" y="2699"/>
                </a:lnTo>
                <a:lnTo>
                  <a:pt x="2757" y="2728"/>
                </a:lnTo>
                <a:lnTo>
                  <a:pt x="2714" y="2751"/>
                </a:lnTo>
                <a:lnTo>
                  <a:pt x="2668" y="2771"/>
                </a:lnTo>
                <a:lnTo>
                  <a:pt x="2622" y="2784"/>
                </a:lnTo>
                <a:lnTo>
                  <a:pt x="2573" y="2793"/>
                </a:lnTo>
                <a:lnTo>
                  <a:pt x="2523" y="2795"/>
                </a:lnTo>
                <a:lnTo>
                  <a:pt x="2471" y="2793"/>
                </a:lnTo>
                <a:lnTo>
                  <a:pt x="2423" y="2784"/>
                </a:lnTo>
                <a:lnTo>
                  <a:pt x="2375" y="2771"/>
                </a:lnTo>
                <a:lnTo>
                  <a:pt x="2330" y="2751"/>
                </a:lnTo>
                <a:lnTo>
                  <a:pt x="2286" y="2727"/>
                </a:lnTo>
                <a:lnTo>
                  <a:pt x="2245" y="2698"/>
                </a:lnTo>
                <a:lnTo>
                  <a:pt x="2206" y="2665"/>
                </a:lnTo>
                <a:lnTo>
                  <a:pt x="2168" y="2628"/>
                </a:lnTo>
                <a:lnTo>
                  <a:pt x="2132" y="2586"/>
                </a:lnTo>
                <a:lnTo>
                  <a:pt x="2099" y="2540"/>
                </a:lnTo>
                <a:lnTo>
                  <a:pt x="2067" y="2491"/>
                </a:lnTo>
                <a:lnTo>
                  <a:pt x="2036" y="2439"/>
                </a:lnTo>
                <a:lnTo>
                  <a:pt x="2034" y="2440"/>
                </a:lnTo>
                <a:lnTo>
                  <a:pt x="1995" y="2371"/>
                </a:lnTo>
                <a:lnTo>
                  <a:pt x="1955" y="2306"/>
                </a:lnTo>
                <a:lnTo>
                  <a:pt x="1913" y="2246"/>
                </a:lnTo>
                <a:lnTo>
                  <a:pt x="1869" y="2188"/>
                </a:lnTo>
                <a:lnTo>
                  <a:pt x="1822" y="2136"/>
                </a:lnTo>
                <a:lnTo>
                  <a:pt x="1773" y="2088"/>
                </a:lnTo>
                <a:lnTo>
                  <a:pt x="1723" y="2047"/>
                </a:lnTo>
                <a:lnTo>
                  <a:pt x="1670" y="2009"/>
                </a:lnTo>
                <a:lnTo>
                  <a:pt x="1617" y="1976"/>
                </a:lnTo>
                <a:lnTo>
                  <a:pt x="1562" y="1950"/>
                </a:lnTo>
                <a:lnTo>
                  <a:pt x="1505" y="1928"/>
                </a:lnTo>
                <a:lnTo>
                  <a:pt x="1449" y="1913"/>
                </a:lnTo>
                <a:lnTo>
                  <a:pt x="1390" y="1904"/>
                </a:lnTo>
                <a:lnTo>
                  <a:pt x="1382" y="1906"/>
                </a:lnTo>
                <a:lnTo>
                  <a:pt x="1372" y="1908"/>
                </a:lnTo>
                <a:lnTo>
                  <a:pt x="1363" y="1912"/>
                </a:lnTo>
                <a:lnTo>
                  <a:pt x="1363" y="1912"/>
                </a:lnTo>
                <a:lnTo>
                  <a:pt x="1362" y="1912"/>
                </a:lnTo>
                <a:lnTo>
                  <a:pt x="1362" y="1913"/>
                </a:lnTo>
                <a:lnTo>
                  <a:pt x="1361" y="1913"/>
                </a:lnTo>
                <a:lnTo>
                  <a:pt x="1361" y="1913"/>
                </a:lnTo>
                <a:lnTo>
                  <a:pt x="1343" y="1926"/>
                </a:lnTo>
                <a:lnTo>
                  <a:pt x="1330" y="1942"/>
                </a:lnTo>
                <a:lnTo>
                  <a:pt x="1324" y="1952"/>
                </a:lnTo>
                <a:lnTo>
                  <a:pt x="1317" y="1970"/>
                </a:lnTo>
                <a:lnTo>
                  <a:pt x="1312" y="1990"/>
                </a:lnTo>
                <a:lnTo>
                  <a:pt x="1312" y="1992"/>
                </a:lnTo>
                <a:lnTo>
                  <a:pt x="1311" y="1994"/>
                </a:lnTo>
                <a:lnTo>
                  <a:pt x="1311" y="1997"/>
                </a:lnTo>
                <a:lnTo>
                  <a:pt x="1311" y="2696"/>
                </a:lnTo>
                <a:lnTo>
                  <a:pt x="1313" y="2711"/>
                </a:lnTo>
                <a:lnTo>
                  <a:pt x="1320" y="2726"/>
                </a:lnTo>
                <a:lnTo>
                  <a:pt x="1329" y="2740"/>
                </a:lnTo>
                <a:lnTo>
                  <a:pt x="1341" y="2755"/>
                </a:lnTo>
                <a:lnTo>
                  <a:pt x="1355" y="2771"/>
                </a:lnTo>
                <a:lnTo>
                  <a:pt x="1368" y="2788"/>
                </a:lnTo>
                <a:lnTo>
                  <a:pt x="1382" y="2805"/>
                </a:lnTo>
                <a:lnTo>
                  <a:pt x="1394" y="2825"/>
                </a:lnTo>
                <a:lnTo>
                  <a:pt x="1403" y="2846"/>
                </a:lnTo>
                <a:lnTo>
                  <a:pt x="1409" y="2870"/>
                </a:lnTo>
                <a:lnTo>
                  <a:pt x="1411" y="2895"/>
                </a:lnTo>
                <a:lnTo>
                  <a:pt x="1411" y="2995"/>
                </a:lnTo>
                <a:lnTo>
                  <a:pt x="1409" y="3028"/>
                </a:lnTo>
                <a:lnTo>
                  <a:pt x="1401" y="3059"/>
                </a:lnTo>
                <a:lnTo>
                  <a:pt x="1390" y="3087"/>
                </a:lnTo>
                <a:lnTo>
                  <a:pt x="1373" y="3114"/>
                </a:lnTo>
                <a:lnTo>
                  <a:pt x="1353" y="3137"/>
                </a:lnTo>
                <a:lnTo>
                  <a:pt x="1329" y="3157"/>
                </a:lnTo>
                <a:lnTo>
                  <a:pt x="1303" y="3173"/>
                </a:lnTo>
                <a:lnTo>
                  <a:pt x="1274" y="3185"/>
                </a:lnTo>
                <a:lnTo>
                  <a:pt x="1243" y="3192"/>
                </a:lnTo>
                <a:lnTo>
                  <a:pt x="1210" y="3195"/>
                </a:lnTo>
                <a:lnTo>
                  <a:pt x="807" y="3195"/>
                </a:lnTo>
                <a:lnTo>
                  <a:pt x="774" y="3192"/>
                </a:lnTo>
                <a:lnTo>
                  <a:pt x="743" y="3185"/>
                </a:lnTo>
                <a:lnTo>
                  <a:pt x="714" y="3173"/>
                </a:lnTo>
                <a:lnTo>
                  <a:pt x="687" y="3157"/>
                </a:lnTo>
                <a:lnTo>
                  <a:pt x="664" y="3137"/>
                </a:lnTo>
                <a:lnTo>
                  <a:pt x="644" y="3114"/>
                </a:lnTo>
                <a:lnTo>
                  <a:pt x="627" y="3087"/>
                </a:lnTo>
                <a:lnTo>
                  <a:pt x="615" y="3059"/>
                </a:lnTo>
                <a:lnTo>
                  <a:pt x="608" y="3028"/>
                </a:lnTo>
                <a:lnTo>
                  <a:pt x="605" y="2995"/>
                </a:lnTo>
                <a:lnTo>
                  <a:pt x="605" y="2097"/>
                </a:lnTo>
                <a:lnTo>
                  <a:pt x="602" y="2061"/>
                </a:lnTo>
                <a:lnTo>
                  <a:pt x="592" y="2027"/>
                </a:lnTo>
                <a:lnTo>
                  <a:pt x="578" y="1997"/>
                </a:lnTo>
                <a:lnTo>
                  <a:pt x="557" y="1968"/>
                </a:lnTo>
                <a:lnTo>
                  <a:pt x="533" y="1944"/>
                </a:lnTo>
                <a:lnTo>
                  <a:pt x="506" y="1925"/>
                </a:lnTo>
                <a:lnTo>
                  <a:pt x="474" y="1910"/>
                </a:lnTo>
                <a:lnTo>
                  <a:pt x="440" y="1901"/>
                </a:lnTo>
                <a:lnTo>
                  <a:pt x="403" y="1897"/>
                </a:lnTo>
                <a:lnTo>
                  <a:pt x="359" y="1894"/>
                </a:lnTo>
                <a:lnTo>
                  <a:pt x="316" y="1885"/>
                </a:lnTo>
                <a:lnTo>
                  <a:pt x="274" y="1872"/>
                </a:lnTo>
                <a:lnTo>
                  <a:pt x="235" y="1854"/>
                </a:lnTo>
                <a:lnTo>
                  <a:pt x="198" y="1830"/>
                </a:lnTo>
                <a:lnTo>
                  <a:pt x="164" y="1802"/>
                </a:lnTo>
                <a:lnTo>
                  <a:pt x="132" y="1770"/>
                </a:lnTo>
                <a:lnTo>
                  <a:pt x="103" y="1734"/>
                </a:lnTo>
                <a:lnTo>
                  <a:pt x="77" y="1694"/>
                </a:lnTo>
                <a:lnTo>
                  <a:pt x="55" y="1651"/>
                </a:lnTo>
                <a:lnTo>
                  <a:pt x="35" y="1606"/>
                </a:lnTo>
                <a:lnTo>
                  <a:pt x="21" y="1557"/>
                </a:lnTo>
                <a:lnTo>
                  <a:pt x="9" y="1506"/>
                </a:lnTo>
                <a:lnTo>
                  <a:pt x="2" y="1453"/>
                </a:lnTo>
                <a:lnTo>
                  <a:pt x="0" y="1398"/>
                </a:lnTo>
                <a:lnTo>
                  <a:pt x="2" y="1343"/>
                </a:lnTo>
                <a:lnTo>
                  <a:pt x="9" y="1290"/>
                </a:lnTo>
                <a:lnTo>
                  <a:pt x="21" y="1239"/>
                </a:lnTo>
                <a:lnTo>
                  <a:pt x="35" y="1190"/>
                </a:lnTo>
                <a:lnTo>
                  <a:pt x="55" y="1144"/>
                </a:lnTo>
                <a:lnTo>
                  <a:pt x="77" y="1101"/>
                </a:lnTo>
                <a:lnTo>
                  <a:pt x="103" y="1061"/>
                </a:lnTo>
                <a:lnTo>
                  <a:pt x="132" y="1025"/>
                </a:lnTo>
                <a:lnTo>
                  <a:pt x="164" y="994"/>
                </a:lnTo>
                <a:lnTo>
                  <a:pt x="198" y="966"/>
                </a:lnTo>
                <a:lnTo>
                  <a:pt x="235" y="943"/>
                </a:lnTo>
                <a:lnTo>
                  <a:pt x="274" y="923"/>
                </a:lnTo>
                <a:lnTo>
                  <a:pt x="316" y="910"/>
                </a:lnTo>
                <a:lnTo>
                  <a:pt x="359" y="902"/>
                </a:lnTo>
                <a:lnTo>
                  <a:pt x="403" y="899"/>
                </a:lnTo>
                <a:lnTo>
                  <a:pt x="1334" y="899"/>
                </a:lnTo>
                <a:lnTo>
                  <a:pt x="1393" y="896"/>
                </a:lnTo>
                <a:lnTo>
                  <a:pt x="1452" y="885"/>
                </a:lnTo>
                <a:lnTo>
                  <a:pt x="1508" y="870"/>
                </a:lnTo>
                <a:lnTo>
                  <a:pt x="1564" y="849"/>
                </a:lnTo>
                <a:lnTo>
                  <a:pt x="1619" y="821"/>
                </a:lnTo>
                <a:lnTo>
                  <a:pt x="1673" y="788"/>
                </a:lnTo>
                <a:lnTo>
                  <a:pt x="1724" y="751"/>
                </a:lnTo>
                <a:lnTo>
                  <a:pt x="1774" y="708"/>
                </a:lnTo>
                <a:lnTo>
                  <a:pt x="1822" y="660"/>
                </a:lnTo>
                <a:lnTo>
                  <a:pt x="1869" y="608"/>
                </a:lnTo>
                <a:lnTo>
                  <a:pt x="1914" y="551"/>
                </a:lnTo>
                <a:lnTo>
                  <a:pt x="1956" y="490"/>
                </a:lnTo>
                <a:lnTo>
                  <a:pt x="1995" y="426"/>
                </a:lnTo>
                <a:lnTo>
                  <a:pt x="2034" y="356"/>
                </a:lnTo>
                <a:lnTo>
                  <a:pt x="2036" y="357"/>
                </a:lnTo>
                <a:lnTo>
                  <a:pt x="2066" y="305"/>
                </a:lnTo>
                <a:lnTo>
                  <a:pt x="2098" y="256"/>
                </a:lnTo>
                <a:lnTo>
                  <a:pt x="2132" y="210"/>
                </a:lnTo>
                <a:lnTo>
                  <a:pt x="2168" y="169"/>
                </a:lnTo>
                <a:lnTo>
                  <a:pt x="2205" y="131"/>
                </a:lnTo>
                <a:lnTo>
                  <a:pt x="2245" y="97"/>
                </a:lnTo>
                <a:lnTo>
                  <a:pt x="2286" y="68"/>
                </a:lnTo>
                <a:lnTo>
                  <a:pt x="2330" y="45"/>
                </a:lnTo>
                <a:lnTo>
                  <a:pt x="2375" y="26"/>
                </a:lnTo>
                <a:lnTo>
                  <a:pt x="2423" y="11"/>
                </a:lnTo>
                <a:lnTo>
                  <a:pt x="2471" y="3"/>
                </a:lnTo>
                <a:lnTo>
                  <a:pt x="2523" y="0"/>
                </a:lnTo>
                <a:close/>
              </a:path>
            </a:pathLst>
          </a:custGeom>
          <a:solidFill>
            <a:srgbClr val="00B0F0"/>
          </a:solidFill>
          <a:ln w="0">
            <a:noFill/>
            <a:prstDash val="solid"/>
            <a:round/>
          </a:ln>
        </p:spPr>
        <p:txBody>
          <a:bodyPr vert="horz" wrap="square" lIns="33080" tIns="16559" rIns="33080" bIns="16559"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grpSp>
        <p:nvGrpSpPr>
          <p:cNvPr id="25" name="Group 15"/>
          <p:cNvGrpSpPr>
            <a:grpSpLocks noChangeAspect="1"/>
          </p:cNvGrpSpPr>
          <p:nvPr/>
        </p:nvGrpSpPr>
        <p:grpSpPr bwMode="auto">
          <a:xfrm>
            <a:off x="5654650" y="3752637"/>
            <a:ext cx="485594" cy="480459"/>
            <a:chOff x="12172" y="2923"/>
            <a:chExt cx="1615" cy="1598"/>
          </a:xfrm>
          <a:solidFill>
            <a:srgbClr val="00B0F0"/>
          </a:solidFill>
        </p:grpSpPr>
        <p:sp>
          <p:nvSpPr>
            <p:cNvPr id="26" name="Freeform 17"/>
            <p:cNvSpPr>
              <a:spLocks noEditPoints="1"/>
            </p:cNvSpPr>
            <p:nvPr/>
          </p:nvSpPr>
          <p:spPr bwMode="auto">
            <a:xfrm>
              <a:off x="12172" y="2923"/>
              <a:ext cx="1615" cy="1598"/>
            </a:xfrm>
            <a:custGeom>
              <a:avLst/>
              <a:gdLst>
                <a:gd name="T0" fmla="*/ 214 w 3228"/>
                <a:gd name="T1" fmla="*/ 2737 h 3195"/>
                <a:gd name="T2" fmla="*/ 177 w 3228"/>
                <a:gd name="T3" fmla="*/ 2843 h 3195"/>
                <a:gd name="T4" fmla="*/ 220 w 3228"/>
                <a:gd name="T5" fmla="*/ 2956 h 3195"/>
                <a:gd name="T6" fmla="*/ 324 w 3228"/>
                <a:gd name="T7" fmla="*/ 3016 h 3195"/>
                <a:gd name="T8" fmla="*/ 440 w 3228"/>
                <a:gd name="T9" fmla="*/ 2998 h 3195"/>
                <a:gd name="T10" fmla="*/ 1241 w 3228"/>
                <a:gd name="T11" fmla="*/ 2116 h 3195"/>
                <a:gd name="T12" fmla="*/ 1046 w 3228"/>
                <a:gd name="T13" fmla="*/ 1910 h 3195"/>
                <a:gd name="T14" fmla="*/ 1786 w 3228"/>
                <a:gd name="T15" fmla="*/ 226 h 3195"/>
                <a:gd name="T16" fmla="*/ 1508 w 3228"/>
                <a:gd name="T17" fmla="*/ 336 h 3195"/>
                <a:gd name="T18" fmla="*/ 1278 w 3228"/>
                <a:gd name="T19" fmla="*/ 519 h 3195"/>
                <a:gd name="T20" fmla="*/ 1111 w 3228"/>
                <a:gd name="T21" fmla="*/ 759 h 3195"/>
                <a:gd name="T22" fmla="*/ 1021 w 3228"/>
                <a:gd name="T23" fmla="*/ 1044 h 3195"/>
                <a:gd name="T24" fmla="*/ 1021 w 3228"/>
                <a:gd name="T25" fmla="*/ 1353 h 3195"/>
                <a:gd name="T26" fmla="*/ 1111 w 3228"/>
                <a:gd name="T27" fmla="*/ 1637 h 3195"/>
                <a:gd name="T28" fmla="*/ 1278 w 3228"/>
                <a:gd name="T29" fmla="*/ 1878 h 3195"/>
                <a:gd name="T30" fmla="*/ 1508 w 3228"/>
                <a:gd name="T31" fmla="*/ 2061 h 3195"/>
                <a:gd name="T32" fmla="*/ 1786 w 3228"/>
                <a:gd name="T33" fmla="*/ 2170 h 3195"/>
                <a:gd name="T34" fmla="*/ 2097 w 3228"/>
                <a:gd name="T35" fmla="*/ 2194 h 3195"/>
                <a:gd name="T36" fmla="*/ 2393 w 3228"/>
                <a:gd name="T37" fmla="*/ 2125 h 3195"/>
                <a:gd name="T38" fmla="*/ 2649 w 3228"/>
                <a:gd name="T39" fmla="*/ 1977 h 3195"/>
                <a:gd name="T40" fmla="*/ 2849 w 3228"/>
                <a:gd name="T41" fmla="*/ 1764 h 3195"/>
                <a:gd name="T42" fmla="*/ 2980 w 3228"/>
                <a:gd name="T43" fmla="*/ 1499 h 3195"/>
                <a:gd name="T44" fmla="*/ 3026 w 3228"/>
                <a:gd name="T45" fmla="*/ 1198 h 3195"/>
                <a:gd name="T46" fmla="*/ 2980 w 3228"/>
                <a:gd name="T47" fmla="*/ 897 h 3195"/>
                <a:gd name="T48" fmla="*/ 2849 w 3228"/>
                <a:gd name="T49" fmla="*/ 632 h 3195"/>
                <a:gd name="T50" fmla="*/ 2649 w 3228"/>
                <a:gd name="T51" fmla="*/ 419 h 3195"/>
                <a:gd name="T52" fmla="*/ 2393 w 3228"/>
                <a:gd name="T53" fmla="*/ 271 h 3195"/>
                <a:gd name="T54" fmla="*/ 2097 w 3228"/>
                <a:gd name="T55" fmla="*/ 203 h 3195"/>
                <a:gd name="T56" fmla="*/ 2104 w 3228"/>
                <a:gd name="T57" fmla="*/ 3 h 3195"/>
                <a:gd name="T58" fmla="*/ 2432 w 3228"/>
                <a:gd name="T59" fmla="*/ 72 h 3195"/>
                <a:gd name="T60" fmla="*/ 2720 w 3228"/>
                <a:gd name="T61" fmla="*/ 222 h 3195"/>
                <a:gd name="T62" fmla="*/ 2955 w 3228"/>
                <a:gd name="T63" fmla="*/ 440 h 3195"/>
                <a:gd name="T64" fmla="*/ 3125 w 3228"/>
                <a:gd name="T65" fmla="*/ 713 h 3195"/>
                <a:gd name="T66" fmla="*/ 3217 w 3228"/>
                <a:gd name="T67" fmla="*/ 1028 h 3195"/>
                <a:gd name="T68" fmla="*/ 3217 w 3228"/>
                <a:gd name="T69" fmla="*/ 1367 h 3195"/>
                <a:gd name="T70" fmla="*/ 3125 w 3228"/>
                <a:gd name="T71" fmla="*/ 1683 h 3195"/>
                <a:gd name="T72" fmla="*/ 2955 w 3228"/>
                <a:gd name="T73" fmla="*/ 1957 h 3195"/>
                <a:gd name="T74" fmla="*/ 2720 w 3228"/>
                <a:gd name="T75" fmla="*/ 2174 h 3195"/>
                <a:gd name="T76" fmla="*/ 2432 w 3228"/>
                <a:gd name="T77" fmla="*/ 2324 h 3195"/>
                <a:gd name="T78" fmla="*/ 2104 w 3228"/>
                <a:gd name="T79" fmla="*/ 2393 h 3195"/>
                <a:gd name="T80" fmla="*/ 1762 w 3228"/>
                <a:gd name="T81" fmla="*/ 2369 h 3195"/>
                <a:gd name="T82" fmla="*/ 1452 w 3228"/>
                <a:gd name="T83" fmla="*/ 2256 h 3195"/>
                <a:gd name="T84" fmla="*/ 549 w 3228"/>
                <a:gd name="T85" fmla="*/ 3139 h 3195"/>
                <a:gd name="T86" fmla="*/ 398 w 3228"/>
                <a:gd name="T87" fmla="*/ 3193 h 3195"/>
                <a:gd name="T88" fmla="*/ 218 w 3228"/>
                <a:gd name="T89" fmla="*/ 3168 h 3195"/>
                <a:gd name="T90" fmla="*/ 74 w 3228"/>
                <a:gd name="T91" fmla="*/ 3059 h 3195"/>
                <a:gd name="T92" fmla="*/ 3 w 3228"/>
                <a:gd name="T93" fmla="*/ 2891 h 3195"/>
                <a:gd name="T94" fmla="*/ 22 w 3228"/>
                <a:gd name="T95" fmla="*/ 2723 h 3195"/>
                <a:gd name="T96" fmla="*/ 107 w 3228"/>
                <a:gd name="T97" fmla="*/ 2592 h 3195"/>
                <a:gd name="T98" fmla="*/ 881 w 3228"/>
                <a:gd name="T99" fmla="*/ 1609 h 3195"/>
                <a:gd name="T100" fmla="*/ 810 w 3228"/>
                <a:gd name="T101" fmla="*/ 1284 h 3195"/>
                <a:gd name="T102" fmla="*/ 834 w 3228"/>
                <a:gd name="T103" fmla="*/ 947 h 3195"/>
                <a:gd name="T104" fmla="*/ 946 w 3228"/>
                <a:gd name="T105" fmla="*/ 640 h 3195"/>
                <a:gd name="T106" fmla="*/ 1134 w 3228"/>
                <a:gd name="T107" fmla="*/ 380 h 3195"/>
                <a:gd name="T108" fmla="*/ 1384 w 3228"/>
                <a:gd name="T109" fmla="*/ 177 h 3195"/>
                <a:gd name="T110" fmla="*/ 1683 w 3228"/>
                <a:gd name="T111" fmla="*/ 46 h 3195"/>
                <a:gd name="T112" fmla="*/ 2018 w 3228"/>
                <a:gd name="T113" fmla="*/ 0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8" h="3195">
                  <a:moveTo>
                    <a:pt x="1046" y="1910"/>
                  </a:moveTo>
                  <a:lnTo>
                    <a:pt x="232" y="2715"/>
                  </a:lnTo>
                  <a:lnTo>
                    <a:pt x="232" y="2716"/>
                  </a:lnTo>
                  <a:lnTo>
                    <a:pt x="214" y="2737"/>
                  </a:lnTo>
                  <a:lnTo>
                    <a:pt x="199" y="2760"/>
                  </a:lnTo>
                  <a:lnTo>
                    <a:pt x="188" y="2786"/>
                  </a:lnTo>
                  <a:lnTo>
                    <a:pt x="181" y="2813"/>
                  </a:lnTo>
                  <a:lnTo>
                    <a:pt x="177" y="2843"/>
                  </a:lnTo>
                  <a:lnTo>
                    <a:pt x="181" y="2875"/>
                  </a:lnTo>
                  <a:lnTo>
                    <a:pt x="189" y="2904"/>
                  </a:lnTo>
                  <a:lnTo>
                    <a:pt x="202" y="2932"/>
                  </a:lnTo>
                  <a:lnTo>
                    <a:pt x="220" y="2956"/>
                  </a:lnTo>
                  <a:lnTo>
                    <a:pt x="241" y="2978"/>
                  </a:lnTo>
                  <a:lnTo>
                    <a:pt x="266" y="2995"/>
                  </a:lnTo>
                  <a:lnTo>
                    <a:pt x="294" y="3008"/>
                  </a:lnTo>
                  <a:lnTo>
                    <a:pt x="324" y="3016"/>
                  </a:lnTo>
                  <a:lnTo>
                    <a:pt x="356" y="3019"/>
                  </a:lnTo>
                  <a:lnTo>
                    <a:pt x="386" y="3017"/>
                  </a:lnTo>
                  <a:lnTo>
                    <a:pt x="414" y="3010"/>
                  </a:lnTo>
                  <a:lnTo>
                    <a:pt x="440" y="2998"/>
                  </a:lnTo>
                  <a:lnTo>
                    <a:pt x="463" y="2983"/>
                  </a:lnTo>
                  <a:lnTo>
                    <a:pt x="484" y="2965"/>
                  </a:lnTo>
                  <a:lnTo>
                    <a:pt x="1297" y="2160"/>
                  </a:lnTo>
                  <a:lnTo>
                    <a:pt x="1241" y="2116"/>
                  </a:lnTo>
                  <a:lnTo>
                    <a:pt x="1188" y="2069"/>
                  </a:lnTo>
                  <a:lnTo>
                    <a:pt x="1137" y="2019"/>
                  </a:lnTo>
                  <a:lnTo>
                    <a:pt x="1091" y="1966"/>
                  </a:lnTo>
                  <a:lnTo>
                    <a:pt x="1046" y="1910"/>
                  </a:lnTo>
                  <a:close/>
                  <a:moveTo>
                    <a:pt x="2018" y="200"/>
                  </a:moveTo>
                  <a:lnTo>
                    <a:pt x="1939" y="203"/>
                  </a:lnTo>
                  <a:lnTo>
                    <a:pt x="1861" y="211"/>
                  </a:lnTo>
                  <a:lnTo>
                    <a:pt x="1786" y="226"/>
                  </a:lnTo>
                  <a:lnTo>
                    <a:pt x="1714" y="246"/>
                  </a:lnTo>
                  <a:lnTo>
                    <a:pt x="1643" y="271"/>
                  </a:lnTo>
                  <a:lnTo>
                    <a:pt x="1574" y="301"/>
                  </a:lnTo>
                  <a:lnTo>
                    <a:pt x="1508" y="336"/>
                  </a:lnTo>
                  <a:lnTo>
                    <a:pt x="1447" y="376"/>
                  </a:lnTo>
                  <a:lnTo>
                    <a:pt x="1387" y="419"/>
                  </a:lnTo>
                  <a:lnTo>
                    <a:pt x="1331" y="467"/>
                  </a:lnTo>
                  <a:lnTo>
                    <a:pt x="1278" y="519"/>
                  </a:lnTo>
                  <a:lnTo>
                    <a:pt x="1231" y="574"/>
                  </a:lnTo>
                  <a:lnTo>
                    <a:pt x="1187" y="632"/>
                  </a:lnTo>
                  <a:lnTo>
                    <a:pt x="1146" y="694"/>
                  </a:lnTo>
                  <a:lnTo>
                    <a:pt x="1111" y="759"/>
                  </a:lnTo>
                  <a:lnTo>
                    <a:pt x="1081" y="827"/>
                  </a:lnTo>
                  <a:lnTo>
                    <a:pt x="1055" y="897"/>
                  </a:lnTo>
                  <a:lnTo>
                    <a:pt x="1036" y="969"/>
                  </a:lnTo>
                  <a:lnTo>
                    <a:pt x="1021" y="1044"/>
                  </a:lnTo>
                  <a:lnTo>
                    <a:pt x="1012" y="1120"/>
                  </a:lnTo>
                  <a:lnTo>
                    <a:pt x="1009" y="1198"/>
                  </a:lnTo>
                  <a:lnTo>
                    <a:pt x="1012" y="1277"/>
                  </a:lnTo>
                  <a:lnTo>
                    <a:pt x="1021" y="1353"/>
                  </a:lnTo>
                  <a:lnTo>
                    <a:pt x="1036" y="1428"/>
                  </a:lnTo>
                  <a:lnTo>
                    <a:pt x="1055" y="1499"/>
                  </a:lnTo>
                  <a:lnTo>
                    <a:pt x="1081" y="1570"/>
                  </a:lnTo>
                  <a:lnTo>
                    <a:pt x="1111" y="1637"/>
                  </a:lnTo>
                  <a:lnTo>
                    <a:pt x="1146" y="1702"/>
                  </a:lnTo>
                  <a:lnTo>
                    <a:pt x="1187" y="1764"/>
                  </a:lnTo>
                  <a:lnTo>
                    <a:pt x="1231" y="1823"/>
                  </a:lnTo>
                  <a:lnTo>
                    <a:pt x="1278" y="1878"/>
                  </a:lnTo>
                  <a:lnTo>
                    <a:pt x="1331" y="1930"/>
                  </a:lnTo>
                  <a:lnTo>
                    <a:pt x="1387" y="1977"/>
                  </a:lnTo>
                  <a:lnTo>
                    <a:pt x="1447" y="2021"/>
                  </a:lnTo>
                  <a:lnTo>
                    <a:pt x="1508" y="2061"/>
                  </a:lnTo>
                  <a:lnTo>
                    <a:pt x="1574" y="2096"/>
                  </a:lnTo>
                  <a:lnTo>
                    <a:pt x="1643" y="2125"/>
                  </a:lnTo>
                  <a:lnTo>
                    <a:pt x="1714" y="2151"/>
                  </a:lnTo>
                  <a:lnTo>
                    <a:pt x="1786" y="2170"/>
                  </a:lnTo>
                  <a:lnTo>
                    <a:pt x="1861" y="2184"/>
                  </a:lnTo>
                  <a:lnTo>
                    <a:pt x="1939" y="2194"/>
                  </a:lnTo>
                  <a:lnTo>
                    <a:pt x="2018" y="2197"/>
                  </a:lnTo>
                  <a:lnTo>
                    <a:pt x="2097" y="2194"/>
                  </a:lnTo>
                  <a:lnTo>
                    <a:pt x="2174" y="2184"/>
                  </a:lnTo>
                  <a:lnTo>
                    <a:pt x="2249" y="2170"/>
                  </a:lnTo>
                  <a:lnTo>
                    <a:pt x="2323" y="2151"/>
                  </a:lnTo>
                  <a:lnTo>
                    <a:pt x="2393" y="2125"/>
                  </a:lnTo>
                  <a:lnTo>
                    <a:pt x="2462" y="2096"/>
                  </a:lnTo>
                  <a:lnTo>
                    <a:pt x="2527" y="2061"/>
                  </a:lnTo>
                  <a:lnTo>
                    <a:pt x="2590" y="2021"/>
                  </a:lnTo>
                  <a:lnTo>
                    <a:pt x="2649" y="1977"/>
                  </a:lnTo>
                  <a:lnTo>
                    <a:pt x="2704" y="1930"/>
                  </a:lnTo>
                  <a:lnTo>
                    <a:pt x="2757" y="1878"/>
                  </a:lnTo>
                  <a:lnTo>
                    <a:pt x="2805" y="1823"/>
                  </a:lnTo>
                  <a:lnTo>
                    <a:pt x="2849" y="1764"/>
                  </a:lnTo>
                  <a:lnTo>
                    <a:pt x="2889" y="1702"/>
                  </a:lnTo>
                  <a:lnTo>
                    <a:pt x="2924" y="1637"/>
                  </a:lnTo>
                  <a:lnTo>
                    <a:pt x="2955" y="1570"/>
                  </a:lnTo>
                  <a:lnTo>
                    <a:pt x="2980" y="1499"/>
                  </a:lnTo>
                  <a:lnTo>
                    <a:pt x="3000" y="1428"/>
                  </a:lnTo>
                  <a:lnTo>
                    <a:pt x="3015" y="1353"/>
                  </a:lnTo>
                  <a:lnTo>
                    <a:pt x="3024" y="1277"/>
                  </a:lnTo>
                  <a:lnTo>
                    <a:pt x="3026" y="1198"/>
                  </a:lnTo>
                  <a:lnTo>
                    <a:pt x="3024" y="1120"/>
                  </a:lnTo>
                  <a:lnTo>
                    <a:pt x="3015" y="1044"/>
                  </a:lnTo>
                  <a:lnTo>
                    <a:pt x="3000" y="969"/>
                  </a:lnTo>
                  <a:lnTo>
                    <a:pt x="2980" y="897"/>
                  </a:lnTo>
                  <a:lnTo>
                    <a:pt x="2955" y="827"/>
                  </a:lnTo>
                  <a:lnTo>
                    <a:pt x="2924" y="759"/>
                  </a:lnTo>
                  <a:lnTo>
                    <a:pt x="2889" y="694"/>
                  </a:lnTo>
                  <a:lnTo>
                    <a:pt x="2849" y="632"/>
                  </a:lnTo>
                  <a:lnTo>
                    <a:pt x="2805" y="574"/>
                  </a:lnTo>
                  <a:lnTo>
                    <a:pt x="2757" y="519"/>
                  </a:lnTo>
                  <a:lnTo>
                    <a:pt x="2704" y="467"/>
                  </a:lnTo>
                  <a:lnTo>
                    <a:pt x="2649" y="419"/>
                  </a:lnTo>
                  <a:lnTo>
                    <a:pt x="2590" y="376"/>
                  </a:lnTo>
                  <a:lnTo>
                    <a:pt x="2527" y="336"/>
                  </a:lnTo>
                  <a:lnTo>
                    <a:pt x="2462" y="301"/>
                  </a:lnTo>
                  <a:lnTo>
                    <a:pt x="2393" y="271"/>
                  </a:lnTo>
                  <a:lnTo>
                    <a:pt x="2323" y="246"/>
                  </a:lnTo>
                  <a:lnTo>
                    <a:pt x="2249" y="226"/>
                  </a:lnTo>
                  <a:lnTo>
                    <a:pt x="2174" y="211"/>
                  </a:lnTo>
                  <a:lnTo>
                    <a:pt x="2097" y="203"/>
                  </a:lnTo>
                  <a:lnTo>
                    <a:pt x="2018" y="200"/>
                  </a:lnTo>
                  <a:close/>
                  <a:moveTo>
                    <a:pt x="2018" y="0"/>
                  </a:moveTo>
                  <a:lnTo>
                    <a:pt x="2018" y="0"/>
                  </a:lnTo>
                  <a:lnTo>
                    <a:pt x="2104" y="3"/>
                  </a:lnTo>
                  <a:lnTo>
                    <a:pt x="2189" y="11"/>
                  </a:lnTo>
                  <a:lnTo>
                    <a:pt x="2272" y="27"/>
                  </a:lnTo>
                  <a:lnTo>
                    <a:pt x="2352" y="46"/>
                  </a:lnTo>
                  <a:lnTo>
                    <a:pt x="2432" y="72"/>
                  </a:lnTo>
                  <a:lnTo>
                    <a:pt x="2508" y="102"/>
                  </a:lnTo>
                  <a:lnTo>
                    <a:pt x="2582" y="137"/>
                  </a:lnTo>
                  <a:lnTo>
                    <a:pt x="2652" y="177"/>
                  </a:lnTo>
                  <a:lnTo>
                    <a:pt x="2720" y="222"/>
                  </a:lnTo>
                  <a:lnTo>
                    <a:pt x="2784" y="271"/>
                  </a:lnTo>
                  <a:lnTo>
                    <a:pt x="2845" y="323"/>
                  </a:lnTo>
                  <a:lnTo>
                    <a:pt x="2902" y="380"/>
                  </a:lnTo>
                  <a:lnTo>
                    <a:pt x="2955" y="440"/>
                  </a:lnTo>
                  <a:lnTo>
                    <a:pt x="3005" y="503"/>
                  </a:lnTo>
                  <a:lnTo>
                    <a:pt x="3049" y="570"/>
                  </a:lnTo>
                  <a:lnTo>
                    <a:pt x="3090" y="640"/>
                  </a:lnTo>
                  <a:lnTo>
                    <a:pt x="3125" y="713"/>
                  </a:lnTo>
                  <a:lnTo>
                    <a:pt x="3156" y="788"/>
                  </a:lnTo>
                  <a:lnTo>
                    <a:pt x="3182" y="866"/>
                  </a:lnTo>
                  <a:lnTo>
                    <a:pt x="3202" y="947"/>
                  </a:lnTo>
                  <a:lnTo>
                    <a:pt x="3217" y="1028"/>
                  </a:lnTo>
                  <a:lnTo>
                    <a:pt x="3225" y="1113"/>
                  </a:lnTo>
                  <a:lnTo>
                    <a:pt x="3228" y="1198"/>
                  </a:lnTo>
                  <a:lnTo>
                    <a:pt x="3225" y="1284"/>
                  </a:lnTo>
                  <a:lnTo>
                    <a:pt x="3217" y="1367"/>
                  </a:lnTo>
                  <a:lnTo>
                    <a:pt x="3202" y="1450"/>
                  </a:lnTo>
                  <a:lnTo>
                    <a:pt x="3182" y="1530"/>
                  </a:lnTo>
                  <a:lnTo>
                    <a:pt x="3156" y="1607"/>
                  </a:lnTo>
                  <a:lnTo>
                    <a:pt x="3125" y="1683"/>
                  </a:lnTo>
                  <a:lnTo>
                    <a:pt x="3090" y="1756"/>
                  </a:lnTo>
                  <a:lnTo>
                    <a:pt x="3049" y="1826"/>
                  </a:lnTo>
                  <a:lnTo>
                    <a:pt x="3005" y="1892"/>
                  </a:lnTo>
                  <a:lnTo>
                    <a:pt x="2955" y="1957"/>
                  </a:lnTo>
                  <a:lnTo>
                    <a:pt x="2902" y="2017"/>
                  </a:lnTo>
                  <a:lnTo>
                    <a:pt x="2845" y="2073"/>
                  </a:lnTo>
                  <a:lnTo>
                    <a:pt x="2784" y="2126"/>
                  </a:lnTo>
                  <a:lnTo>
                    <a:pt x="2720" y="2174"/>
                  </a:lnTo>
                  <a:lnTo>
                    <a:pt x="2652" y="2219"/>
                  </a:lnTo>
                  <a:lnTo>
                    <a:pt x="2582" y="2259"/>
                  </a:lnTo>
                  <a:lnTo>
                    <a:pt x="2508" y="2294"/>
                  </a:lnTo>
                  <a:lnTo>
                    <a:pt x="2432" y="2324"/>
                  </a:lnTo>
                  <a:lnTo>
                    <a:pt x="2352" y="2350"/>
                  </a:lnTo>
                  <a:lnTo>
                    <a:pt x="2272" y="2369"/>
                  </a:lnTo>
                  <a:lnTo>
                    <a:pt x="2189" y="2385"/>
                  </a:lnTo>
                  <a:lnTo>
                    <a:pt x="2104" y="2393"/>
                  </a:lnTo>
                  <a:lnTo>
                    <a:pt x="2018" y="2396"/>
                  </a:lnTo>
                  <a:lnTo>
                    <a:pt x="1930" y="2393"/>
                  </a:lnTo>
                  <a:lnTo>
                    <a:pt x="1846" y="2384"/>
                  </a:lnTo>
                  <a:lnTo>
                    <a:pt x="1762" y="2369"/>
                  </a:lnTo>
                  <a:lnTo>
                    <a:pt x="1681" y="2349"/>
                  </a:lnTo>
                  <a:lnTo>
                    <a:pt x="1601" y="2323"/>
                  </a:lnTo>
                  <a:lnTo>
                    <a:pt x="1525" y="2292"/>
                  </a:lnTo>
                  <a:lnTo>
                    <a:pt x="1452" y="2256"/>
                  </a:lnTo>
                  <a:lnTo>
                    <a:pt x="610" y="3089"/>
                  </a:lnTo>
                  <a:lnTo>
                    <a:pt x="610" y="3089"/>
                  </a:lnTo>
                  <a:lnTo>
                    <a:pt x="581" y="3116"/>
                  </a:lnTo>
                  <a:lnTo>
                    <a:pt x="549" y="3139"/>
                  </a:lnTo>
                  <a:lnTo>
                    <a:pt x="514" y="3159"/>
                  </a:lnTo>
                  <a:lnTo>
                    <a:pt x="478" y="3174"/>
                  </a:lnTo>
                  <a:lnTo>
                    <a:pt x="438" y="3186"/>
                  </a:lnTo>
                  <a:lnTo>
                    <a:pt x="398" y="3193"/>
                  </a:lnTo>
                  <a:lnTo>
                    <a:pt x="356" y="3195"/>
                  </a:lnTo>
                  <a:lnTo>
                    <a:pt x="307" y="3192"/>
                  </a:lnTo>
                  <a:lnTo>
                    <a:pt x="262" y="3183"/>
                  </a:lnTo>
                  <a:lnTo>
                    <a:pt x="218" y="3168"/>
                  </a:lnTo>
                  <a:lnTo>
                    <a:pt x="176" y="3147"/>
                  </a:lnTo>
                  <a:lnTo>
                    <a:pt x="138" y="3122"/>
                  </a:lnTo>
                  <a:lnTo>
                    <a:pt x="104" y="3092"/>
                  </a:lnTo>
                  <a:lnTo>
                    <a:pt x="74" y="3059"/>
                  </a:lnTo>
                  <a:lnTo>
                    <a:pt x="48" y="3021"/>
                  </a:lnTo>
                  <a:lnTo>
                    <a:pt x="28" y="2980"/>
                  </a:lnTo>
                  <a:lnTo>
                    <a:pt x="12" y="2936"/>
                  </a:lnTo>
                  <a:lnTo>
                    <a:pt x="3" y="2891"/>
                  </a:lnTo>
                  <a:lnTo>
                    <a:pt x="0" y="2843"/>
                  </a:lnTo>
                  <a:lnTo>
                    <a:pt x="2" y="2801"/>
                  </a:lnTo>
                  <a:lnTo>
                    <a:pt x="9" y="2761"/>
                  </a:lnTo>
                  <a:lnTo>
                    <a:pt x="22" y="2723"/>
                  </a:lnTo>
                  <a:lnTo>
                    <a:pt x="37" y="2686"/>
                  </a:lnTo>
                  <a:lnTo>
                    <a:pt x="57" y="2652"/>
                  </a:lnTo>
                  <a:lnTo>
                    <a:pt x="80" y="2620"/>
                  </a:lnTo>
                  <a:lnTo>
                    <a:pt x="107" y="2592"/>
                  </a:lnTo>
                  <a:lnTo>
                    <a:pt x="106" y="2591"/>
                  </a:lnTo>
                  <a:lnTo>
                    <a:pt x="948" y="1758"/>
                  </a:lnTo>
                  <a:lnTo>
                    <a:pt x="912" y="1685"/>
                  </a:lnTo>
                  <a:lnTo>
                    <a:pt x="881" y="1609"/>
                  </a:lnTo>
                  <a:lnTo>
                    <a:pt x="854" y="1531"/>
                  </a:lnTo>
                  <a:lnTo>
                    <a:pt x="835" y="1451"/>
                  </a:lnTo>
                  <a:lnTo>
                    <a:pt x="819" y="1368"/>
                  </a:lnTo>
                  <a:lnTo>
                    <a:pt x="810" y="1284"/>
                  </a:lnTo>
                  <a:lnTo>
                    <a:pt x="807" y="1198"/>
                  </a:lnTo>
                  <a:lnTo>
                    <a:pt x="810" y="1113"/>
                  </a:lnTo>
                  <a:lnTo>
                    <a:pt x="819" y="1028"/>
                  </a:lnTo>
                  <a:lnTo>
                    <a:pt x="834" y="947"/>
                  </a:lnTo>
                  <a:lnTo>
                    <a:pt x="854" y="866"/>
                  </a:lnTo>
                  <a:lnTo>
                    <a:pt x="879" y="788"/>
                  </a:lnTo>
                  <a:lnTo>
                    <a:pt x="910" y="713"/>
                  </a:lnTo>
                  <a:lnTo>
                    <a:pt x="946" y="640"/>
                  </a:lnTo>
                  <a:lnTo>
                    <a:pt x="986" y="570"/>
                  </a:lnTo>
                  <a:lnTo>
                    <a:pt x="1031" y="503"/>
                  </a:lnTo>
                  <a:lnTo>
                    <a:pt x="1080" y="440"/>
                  </a:lnTo>
                  <a:lnTo>
                    <a:pt x="1134" y="380"/>
                  </a:lnTo>
                  <a:lnTo>
                    <a:pt x="1191" y="323"/>
                  </a:lnTo>
                  <a:lnTo>
                    <a:pt x="1252" y="271"/>
                  </a:lnTo>
                  <a:lnTo>
                    <a:pt x="1316" y="222"/>
                  </a:lnTo>
                  <a:lnTo>
                    <a:pt x="1384" y="177"/>
                  </a:lnTo>
                  <a:lnTo>
                    <a:pt x="1454" y="137"/>
                  </a:lnTo>
                  <a:lnTo>
                    <a:pt x="1528" y="102"/>
                  </a:lnTo>
                  <a:lnTo>
                    <a:pt x="1604" y="72"/>
                  </a:lnTo>
                  <a:lnTo>
                    <a:pt x="1683" y="46"/>
                  </a:lnTo>
                  <a:lnTo>
                    <a:pt x="1763" y="27"/>
                  </a:lnTo>
                  <a:lnTo>
                    <a:pt x="1847" y="11"/>
                  </a:lnTo>
                  <a:lnTo>
                    <a:pt x="1931" y="3"/>
                  </a:lnTo>
                  <a:lnTo>
                    <a:pt x="2018" y="0"/>
                  </a:lnTo>
                  <a:close/>
                </a:path>
              </a:pathLst>
            </a:custGeom>
            <a:grpFill/>
            <a:ln w="0">
              <a:no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sp>
          <p:nvSpPr>
            <p:cNvPr id="27" name="Freeform 18"/>
            <p:cNvSpPr/>
            <p:nvPr/>
          </p:nvSpPr>
          <p:spPr bwMode="auto">
            <a:xfrm>
              <a:off x="12828" y="3173"/>
              <a:ext cx="378" cy="374"/>
            </a:xfrm>
            <a:custGeom>
              <a:avLst/>
              <a:gdLst>
                <a:gd name="T0" fmla="*/ 707 w 757"/>
                <a:gd name="T1" fmla="*/ 0 h 749"/>
                <a:gd name="T2" fmla="*/ 723 w 757"/>
                <a:gd name="T3" fmla="*/ 2 h 749"/>
                <a:gd name="T4" fmla="*/ 736 w 757"/>
                <a:gd name="T5" fmla="*/ 10 h 749"/>
                <a:gd name="T6" fmla="*/ 747 w 757"/>
                <a:gd name="T7" fmla="*/ 21 h 749"/>
                <a:gd name="T8" fmla="*/ 755 w 757"/>
                <a:gd name="T9" fmla="*/ 34 h 749"/>
                <a:gd name="T10" fmla="*/ 757 w 757"/>
                <a:gd name="T11" fmla="*/ 49 h 749"/>
                <a:gd name="T12" fmla="*/ 755 w 757"/>
                <a:gd name="T13" fmla="*/ 66 h 749"/>
                <a:gd name="T14" fmla="*/ 747 w 757"/>
                <a:gd name="T15" fmla="*/ 79 h 749"/>
                <a:gd name="T16" fmla="*/ 736 w 757"/>
                <a:gd name="T17" fmla="*/ 90 h 749"/>
                <a:gd name="T18" fmla="*/ 723 w 757"/>
                <a:gd name="T19" fmla="*/ 97 h 749"/>
                <a:gd name="T20" fmla="*/ 707 w 757"/>
                <a:gd name="T21" fmla="*/ 100 h 749"/>
                <a:gd name="T22" fmla="*/ 645 w 757"/>
                <a:gd name="T23" fmla="*/ 104 h 749"/>
                <a:gd name="T24" fmla="*/ 584 w 757"/>
                <a:gd name="T25" fmla="*/ 112 h 749"/>
                <a:gd name="T26" fmla="*/ 527 w 757"/>
                <a:gd name="T27" fmla="*/ 127 h 749"/>
                <a:gd name="T28" fmla="*/ 471 w 757"/>
                <a:gd name="T29" fmla="*/ 147 h 749"/>
                <a:gd name="T30" fmla="*/ 418 w 757"/>
                <a:gd name="T31" fmla="*/ 172 h 749"/>
                <a:gd name="T32" fmla="*/ 369 w 757"/>
                <a:gd name="T33" fmla="*/ 203 h 749"/>
                <a:gd name="T34" fmla="*/ 321 w 757"/>
                <a:gd name="T35" fmla="*/ 236 h 749"/>
                <a:gd name="T36" fmla="*/ 279 w 757"/>
                <a:gd name="T37" fmla="*/ 275 h 749"/>
                <a:gd name="T38" fmla="*/ 240 w 757"/>
                <a:gd name="T39" fmla="*/ 318 h 749"/>
                <a:gd name="T40" fmla="*/ 205 w 757"/>
                <a:gd name="T41" fmla="*/ 364 h 749"/>
                <a:gd name="T42" fmla="*/ 175 w 757"/>
                <a:gd name="T43" fmla="*/ 414 h 749"/>
                <a:gd name="T44" fmla="*/ 149 w 757"/>
                <a:gd name="T45" fmla="*/ 466 h 749"/>
                <a:gd name="T46" fmla="*/ 128 w 757"/>
                <a:gd name="T47" fmla="*/ 521 h 749"/>
                <a:gd name="T48" fmla="*/ 114 w 757"/>
                <a:gd name="T49" fmla="*/ 578 h 749"/>
                <a:gd name="T50" fmla="*/ 105 w 757"/>
                <a:gd name="T51" fmla="*/ 638 h 749"/>
                <a:gd name="T52" fmla="*/ 101 w 757"/>
                <a:gd name="T53" fmla="*/ 699 h 749"/>
                <a:gd name="T54" fmla="*/ 98 w 757"/>
                <a:gd name="T55" fmla="*/ 715 h 749"/>
                <a:gd name="T56" fmla="*/ 91 w 757"/>
                <a:gd name="T57" fmla="*/ 729 h 749"/>
                <a:gd name="T58" fmla="*/ 81 w 757"/>
                <a:gd name="T59" fmla="*/ 740 h 749"/>
                <a:gd name="T60" fmla="*/ 67 w 757"/>
                <a:gd name="T61" fmla="*/ 746 h 749"/>
                <a:gd name="T62" fmla="*/ 51 w 757"/>
                <a:gd name="T63" fmla="*/ 749 h 749"/>
                <a:gd name="T64" fmla="*/ 35 w 757"/>
                <a:gd name="T65" fmla="*/ 746 h 749"/>
                <a:gd name="T66" fmla="*/ 21 w 757"/>
                <a:gd name="T67" fmla="*/ 740 h 749"/>
                <a:gd name="T68" fmla="*/ 10 w 757"/>
                <a:gd name="T69" fmla="*/ 729 h 749"/>
                <a:gd name="T70" fmla="*/ 2 w 757"/>
                <a:gd name="T71" fmla="*/ 715 h 749"/>
                <a:gd name="T72" fmla="*/ 0 w 757"/>
                <a:gd name="T73" fmla="*/ 699 h 749"/>
                <a:gd name="T74" fmla="*/ 3 w 757"/>
                <a:gd name="T75" fmla="*/ 632 h 749"/>
                <a:gd name="T76" fmla="*/ 13 w 757"/>
                <a:gd name="T77" fmla="*/ 566 h 749"/>
                <a:gd name="T78" fmla="*/ 28 w 757"/>
                <a:gd name="T79" fmla="*/ 503 h 749"/>
                <a:gd name="T80" fmla="*/ 50 w 757"/>
                <a:gd name="T81" fmla="*/ 442 h 749"/>
                <a:gd name="T82" fmla="*/ 77 w 757"/>
                <a:gd name="T83" fmla="*/ 383 h 749"/>
                <a:gd name="T84" fmla="*/ 108 w 757"/>
                <a:gd name="T85" fmla="*/ 328 h 749"/>
                <a:gd name="T86" fmla="*/ 144 w 757"/>
                <a:gd name="T87" fmla="*/ 276 h 749"/>
                <a:gd name="T88" fmla="*/ 185 w 757"/>
                <a:gd name="T89" fmla="*/ 228 h 749"/>
                <a:gd name="T90" fmla="*/ 230 w 757"/>
                <a:gd name="T91" fmla="*/ 183 h 749"/>
                <a:gd name="T92" fmla="*/ 279 w 757"/>
                <a:gd name="T93" fmla="*/ 142 h 749"/>
                <a:gd name="T94" fmla="*/ 332 w 757"/>
                <a:gd name="T95" fmla="*/ 107 h 749"/>
                <a:gd name="T96" fmla="*/ 388 w 757"/>
                <a:gd name="T97" fmla="*/ 75 h 749"/>
                <a:gd name="T98" fmla="*/ 447 w 757"/>
                <a:gd name="T99" fmla="*/ 49 h 749"/>
                <a:gd name="T100" fmla="*/ 508 w 757"/>
                <a:gd name="T101" fmla="*/ 28 h 749"/>
                <a:gd name="T102" fmla="*/ 573 w 757"/>
                <a:gd name="T103" fmla="*/ 13 h 749"/>
                <a:gd name="T104" fmla="*/ 639 w 757"/>
                <a:gd name="T105" fmla="*/ 3 h 749"/>
                <a:gd name="T106" fmla="*/ 707 w 7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7" h="749">
                  <a:moveTo>
                    <a:pt x="707" y="0"/>
                  </a:moveTo>
                  <a:lnTo>
                    <a:pt x="723" y="2"/>
                  </a:lnTo>
                  <a:lnTo>
                    <a:pt x="736" y="10"/>
                  </a:lnTo>
                  <a:lnTo>
                    <a:pt x="747" y="21"/>
                  </a:lnTo>
                  <a:lnTo>
                    <a:pt x="755" y="34"/>
                  </a:lnTo>
                  <a:lnTo>
                    <a:pt x="757" y="49"/>
                  </a:lnTo>
                  <a:lnTo>
                    <a:pt x="755" y="66"/>
                  </a:lnTo>
                  <a:lnTo>
                    <a:pt x="747" y="79"/>
                  </a:lnTo>
                  <a:lnTo>
                    <a:pt x="736" y="90"/>
                  </a:lnTo>
                  <a:lnTo>
                    <a:pt x="723" y="97"/>
                  </a:lnTo>
                  <a:lnTo>
                    <a:pt x="707" y="100"/>
                  </a:lnTo>
                  <a:lnTo>
                    <a:pt x="645" y="104"/>
                  </a:lnTo>
                  <a:lnTo>
                    <a:pt x="584" y="112"/>
                  </a:lnTo>
                  <a:lnTo>
                    <a:pt x="527" y="127"/>
                  </a:lnTo>
                  <a:lnTo>
                    <a:pt x="471" y="147"/>
                  </a:lnTo>
                  <a:lnTo>
                    <a:pt x="418" y="172"/>
                  </a:lnTo>
                  <a:lnTo>
                    <a:pt x="369" y="203"/>
                  </a:lnTo>
                  <a:lnTo>
                    <a:pt x="321" y="236"/>
                  </a:lnTo>
                  <a:lnTo>
                    <a:pt x="279" y="275"/>
                  </a:lnTo>
                  <a:lnTo>
                    <a:pt x="240" y="318"/>
                  </a:lnTo>
                  <a:lnTo>
                    <a:pt x="205" y="364"/>
                  </a:lnTo>
                  <a:lnTo>
                    <a:pt x="175" y="414"/>
                  </a:lnTo>
                  <a:lnTo>
                    <a:pt x="149" y="466"/>
                  </a:lnTo>
                  <a:lnTo>
                    <a:pt x="128" y="521"/>
                  </a:lnTo>
                  <a:lnTo>
                    <a:pt x="114" y="578"/>
                  </a:lnTo>
                  <a:lnTo>
                    <a:pt x="105" y="638"/>
                  </a:lnTo>
                  <a:lnTo>
                    <a:pt x="101" y="699"/>
                  </a:lnTo>
                  <a:lnTo>
                    <a:pt x="98" y="715"/>
                  </a:lnTo>
                  <a:lnTo>
                    <a:pt x="91" y="729"/>
                  </a:lnTo>
                  <a:lnTo>
                    <a:pt x="81" y="740"/>
                  </a:lnTo>
                  <a:lnTo>
                    <a:pt x="67" y="746"/>
                  </a:lnTo>
                  <a:lnTo>
                    <a:pt x="51" y="749"/>
                  </a:lnTo>
                  <a:lnTo>
                    <a:pt x="35" y="746"/>
                  </a:lnTo>
                  <a:lnTo>
                    <a:pt x="21" y="740"/>
                  </a:lnTo>
                  <a:lnTo>
                    <a:pt x="10" y="729"/>
                  </a:lnTo>
                  <a:lnTo>
                    <a:pt x="2" y="715"/>
                  </a:lnTo>
                  <a:lnTo>
                    <a:pt x="0" y="699"/>
                  </a:lnTo>
                  <a:lnTo>
                    <a:pt x="3" y="632"/>
                  </a:lnTo>
                  <a:lnTo>
                    <a:pt x="13" y="566"/>
                  </a:lnTo>
                  <a:lnTo>
                    <a:pt x="28" y="503"/>
                  </a:lnTo>
                  <a:lnTo>
                    <a:pt x="50" y="442"/>
                  </a:lnTo>
                  <a:lnTo>
                    <a:pt x="77" y="383"/>
                  </a:lnTo>
                  <a:lnTo>
                    <a:pt x="108" y="328"/>
                  </a:lnTo>
                  <a:lnTo>
                    <a:pt x="144" y="276"/>
                  </a:lnTo>
                  <a:lnTo>
                    <a:pt x="185" y="228"/>
                  </a:lnTo>
                  <a:lnTo>
                    <a:pt x="230" y="183"/>
                  </a:lnTo>
                  <a:lnTo>
                    <a:pt x="279" y="142"/>
                  </a:lnTo>
                  <a:lnTo>
                    <a:pt x="332" y="107"/>
                  </a:lnTo>
                  <a:lnTo>
                    <a:pt x="388" y="75"/>
                  </a:lnTo>
                  <a:lnTo>
                    <a:pt x="447" y="49"/>
                  </a:lnTo>
                  <a:lnTo>
                    <a:pt x="508" y="28"/>
                  </a:lnTo>
                  <a:lnTo>
                    <a:pt x="573" y="13"/>
                  </a:lnTo>
                  <a:lnTo>
                    <a:pt x="639" y="3"/>
                  </a:lnTo>
                  <a:lnTo>
                    <a:pt x="707" y="0"/>
                  </a:lnTo>
                  <a:close/>
                </a:path>
              </a:pathLst>
            </a:custGeom>
            <a:grpFill/>
            <a:ln w="0">
              <a:no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grpSp>
      <p:sp>
        <p:nvSpPr>
          <p:cNvPr id="31" name="文本框 18"/>
          <p:cNvSpPr>
            <a:spLocks noChangeArrowheads="1"/>
          </p:cNvSpPr>
          <p:nvPr/>
        </p:nvSpPr>
        <p:spPr bwMode="auto">
          <a:xfrm>
            <a:off x="6600411" y="3680920"/>
            <a:ext cx="476001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a:t>
            </a:r>
            <a:endParaRPr lang="zh-CN" altLang="en-US" sz="1400" dirty="0">
              <a:latin typeface="微软雅黑" panose="020B0503020204020204" pitchFamily="34" charset="-122"/>
              <a:ea typeface="微软雅黑" panose="020B0503020204020204" pitchFamily="34" charset="-122"/>
            </a:endParaRPr>
          </a:p>
        </p:txBody>
      </p:sp>
      <p:sp>
        <p:nvSpPr>
          <p:cNvPr id="64" name="文本框 18"/>
          <p:cNvSpPr>
            <a:spLocks noChangeArrowheads="1"/>
          </p:cNvSpPr>
          <p:nvPr/>
        </p:nvSpPr>
        <p:spPr bwMode="auto">
          <a:xfrm>
            <a:off x="6600411" y="4727755"/>
            <a:ext cx="476001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a:t>
            </a:r>
            <a:endParaRPr lang="zh-CN" altLang="en-US" sz="1400" dirty="0">
              <a:latin typeface="微软雅黑" panose="020B0503020204020204" pitchFamily="34" charset="-122"/>
              <a:ea typeface="微软雅黑" panose="020B0503020204020204" pitchFamily="34" charset="-122"/>
            </a:endParaRPr>
          </a:p>
        </p:txBody>
      </p:sp>
      <p:sp>
        <p:nvSpPr>
          <p:cNvPr id="65" name="文本框 18"/>
          <p:cNvSpPr>
            <a:spLocks noChangeArrowheads="1"/>
          </p:cNvSpPr>
          <p:nvPr/>
        </p:nvSpPr>
        <p:spPr bwMode="auto">
          <a:xfrm>
            <a:off x="6600411" y="5725463"/>
            <a:ext cx="476001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750"/>
                                        <p:tgtEl>
                                          <p:spTgt spid="50"/>
                                        </p:tgtEl>
                                      </p:cBhvr>
                                    </p:animEffect>
                                  </p:childTnLst>
                                </p:cTn>
                              </p:par>
                            </p:childTnLst>
                          </p:cTn>
                        </p:par>
                        <p:par>
                          <p:cTn id="40" fill="hold">
                            <p:stCondLst>
                              <p:cond delay="5000"/>
                            </p:stCondLst>
                            <p:childTnLst>
                              <p:par>
                                <p:cTn id="41" presetID="16" presetClass="entr" presetSubtype="21" fill="hold" grpId="0"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childTnLst>
                          </p:cTn>
                        </p:par>
                        <p:par>
                          <p:cTn id="44" fill="hold">
                            <p:stCondLst>
                              <p:cond delay="5750"/>
                            </p:stCondLst>
                            <p:childTnLst>
                              <p:par>
                                <p:cTn id="45" presetID="5" presetClass="entr" presetSubtype="10" fill="hold" grpId="0" nodeType="afterEffect">
                                  <p:stCondLst>
                                    <p:cond delay="0"/>
                                  </p:stCondLst>
                                  <p:iterate type="wd">
                                    <p:tmPct val="10000"/>
                                  </p:iterate>
                                  <p:childTnLst>
                                    <p:set>
                                      <p:cBhvr>
                                        <p:cTn id="46" dur="1" fill="hold">
                                          <p:stCondLst>
                                            <p:cond delay="0"/>
                                          </p:stCondLst>
                                        </p:cTn>
                                        <p:tgtEl>
                                          <p:spTgt spid="20"/>
                                        </p:tgtEl>
                                        <p:attrNameLst>
                                          <p:attrName>style.visibility</p:attrName>
                                        </p:attrNameLst>
                                      </p:cBhvr>
                                      <p:to>
                                        <p:strVal val="visible"/>
                                      </p:to>
                                    </p:set>
                                    <p:animEffect transition="in" filter="checkerboard(across)">
                                      <p:cBhvr>
                                        <p:cTn id="47" dur="500"/>
                                        <p:tgtEl>
                                          <p:spTgt spid="20"/>
                                        </p:tgtEl>
                                      </p:cBhvr>
                                    </p:animEffect>
                                  </p:childTnLst>
                                </p:cTn>
                              </p:par>
                            </p:childTnLst>
                          </p:cTn>
                        </p:par>
                        <p:par>
                          <p:cTn id="48" fill="hold">
                            <p:stCondLst>
                              <p:cond delay="8449"/>
                            </p:stCondLst>
                            <p:childTnLst>
                              <p:par>
                                <p:cTn id="49" presetID="10"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par>
                          <p:cTn id="58" fill="hold">
                            <p:stCondLst>
                              <p:cond delay="8949"/>
                            </p:stCondLst>
                            <p:childTnLst>
                              <p:par>
                                <p:cTn id="59" presetID="5" presetClass="entr" presetSubtype="10" fill="hold" grpId="0" nodeType="afterEffect">
                                  <p:stCondLst>
                                    <p:cond delay="0"/>
                                  </p:stCondLst>
                                  <p:iterate type="wd">
                                    <p:tmPct val="10000"/>
                                  </p:iterate>
                                  <p:childTnLst>
                                    <p:set>
                                      <p:cBhvr>
                                        <p:cTn id="60" dur="1" fill="hold">
                                          <p:stCondLst>
                                            <p:cond delay="0"/>
                                          </p:stCondLst>
                                        </p:cTn>
                                        <p:tgtEl>
                                          <p:spTgt spid="31"/>
                                        </p:tgtEl>
                                        <p:attrNameLst>
                                          <p:attrName>style.visibility</p:attrName>
                                        </p:attrNameLst>
                                      </p:cBhvr>
                                      <p:to>
                                        <p:strVal val="visible"/>
                                      </p:to>
                                    </p:set>
                                    <p:animEffect transition="in" filter="checkerboard(across)">
                                      <p:cBhvr>
                                        <p:cTn id="61" dur="500"/>
                                        <p:tgtEl>
                                          <p:spTgt spid="31"/>
                                        </p:tgtEl>
                                      </p:cBhvr>
                                    </p:animEffect>
                                  </p:childTnLst>
                                </p:cTn>
                              </p:par>
                              <p:par>
                                <p:cTn id="62" presetID="5" presetClass="entr" presetSubtype="10" fill="hold" grpId="0" nodeType="withEffect">
                                  <p:stCondLst>
                                    <p:cond delay="0"/>
                                  </p:stCondLst>
                                  <p:iterate type="wd">
                                    <p:tmPct val="10000"/>
                                  </p:iterate>
                                  <p:childTnLst>
                                    <p:set>
                                      <p:cBhvr>
                                        <p:cTn id="63" dur="1" fill="hold">
                                          <p:stCondLst>
                                            <p:cond delay="0"/>
                                          </p:stCondLst>
                                        </p:cTn>
                                        <p:tgtEl>
                                          <p:spTgt spid="64"/>
                                        </p:tgtEl>
                                        <p:attrNameLst>
                                          <p:attrName>style.visibility</p:attrName>
                                        </p:attrNameLst>
                                      </p:cBhvr>
                                      <p:to>
                                        <p:strVal val="visible"/>
                                      </p:to>
                                    </p:set>
                                    <p:animEffect transition="in" filter="checkerboard(across)">
                                      <p:cBhvr>
                                        <p:cTn id="64" dur="500"/>
                                        <p:tgtEl>
                                          <p:spTgt spid="64"/>
                                        </p:tgtEl>
                                      </p:cBhvr>
                                    </p:animEffect>
                                  </p:childTnLst>
                                </p:cTn>
                              </p:par>
                              <p:par>
                                <p:cTn id="65" presetID="5" presetClass="entr" presetSubtype="10" fill="hold" grpId="0" nodeType="withEffect">
                                  <p:stCondLst>
                                    <p:cond delay="0"/>
                                  </p:stCondLst>
                                  <p:iterate type="wd">
                                    <p:tmPct val="10000"/>
                                  </p:iterate>
                                  <p:childTnLst>
                                    <p:set>
                                      <p:cBhvr>
                                        <p:cTn id="66" dur="1" fill="hold">
                                          <p:stCondLst>
                                            <p:cond delay="0"/>
                                          </p:stCondLst>
                                        </p:cTn>
                                        <p:tgtEl>
                                          <p:spTgt spid="65"/>
                                        </p:tgtEl>
                                        <p:attrNameLst>
                                          <p:attrName>style.visibility</p:attrName>
                                        </p:attrNameLst>
                                      </p:cBhvr>
                                      <p:to>
                                        <p:strVal val="visible"/>
                                      </p:to>
                                    </p:set>
                                    <p:animEffect transition="in" filter="checkerboard(across)">
                                      <p:cBhvr>
                                        <p:cTn id="6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9" grpId="0"/>
      <p:bldP spid="20" grpId="0"/>
      <p:bldP spid="24" grpId="0" animBg="1"/>
      <p:bldP spid="31" grpId="0"/>
      <p:bldP spid="64"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flipV="1">
            <a:off x="-1348740" y="-4127182"/>
            <a:ext cx="17678400" cy="9723120"/>
          </a:xfrm>
          <a:custGeom>
            <a:avLst/>
            <a:gdLst>
              <a:gd name="connsiteX0" fmla="*/ 0 w 17678400"/>
              <a:gd name="connsiteY0" fmla="*/ 9723120 h 9723120"/>
              <a:gd name="connsiteX1" fmla="*/ 828589 w 17678400"/>
              <a:gd name="connsiteY1" fmla="*/ 9723120 h 9723120"/>
              <a:gd name="connsiteX2" fmla="*/ 8839200 w 17678400"/>
              <a:gd name="connsiteY2" fmla="*/ 911448 h 9723120"/>
              <a:gd name="connsiteX3" fmla="*/ 16849811 w 17678400"/>
              <a:gd name="connsiteY3" fmla="*/ 9723120 h 9723120"/>
              <a:gd name="connsiteX4" fmla="*/ 17678400 w 17678400"/>
              <a:gd name="connsiteY4" fmla="*/ 9723120 h 9723120"/>
              <a:gd name="connsiteX5" fmla="*/ 8839200 w 17678400"/>
              <a:gd name="connsiteY5" fmla="*/ 0 h 97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78400" h="9723120">
                <a:moveTo>
                  <a:pt x="0" y="9723120"/>
                </a:moveTo>
                <a:lnTo>
                  <a:pt x="828589" y="9723120"/>
                </a:lnTo>
                <a:lnTo>
                  <a:pt x="8839200" y="911448"/>
                </a:lnTo>
                <a:lnTo>
                  <a:pt x="16849811" y="9723120"/>
                </a:lnTo>
                <a:lnTo>
                  <a:pt x="17678400" y="9723120"/>
                </a:lnTo>
                <a:lnTo>
                  <a:pt x="8839200" y="0"/>
                </a:lnTo>
                <a:close/>
              </a:path>
            </a:pathLst>
          </a:custGeom>
          <a:gradFill flip="none" rotWithShape="1">
            <a:gsLst>
              <a:gs pos="9000">
                <a:srgbClr val="5900D0">
                  <a:alpha val="60000"/>
                </a:srgbClr>
              </a:gs>
              <a:gs pos="54000">
                <a:srgbClr val="00B0F0">
                  <a:alpha val="58000"/>
                </a:srgbClr>
              </a:gs>
            </a:gsLst>
            <a:lin ang="5400000" scaled="1"/>
            <a:tileRect/>
          </a:gradFill>
          <a:ln>
            <a:noFill/>
          </a:ln>
        </p:spPr>
        <p:txBody>
          <a:bodyPr lIns="0" tIns="0" rIns="0" bIns="0" rtlCol="0" anchor="ctr"/>
          <a:lstStyle/>
          <a:p>
            <a:pPr algn="ctr" defTabSz="868045"/>
            <a:endParaRPr lang="zh-CN" altLang="en-US" sz="1100">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3" name="标题 2"/>
          <p:cNvSpPr>
            <a:spLocks noGrp="1"/>
          </p:cNvSpPr>
          <p:nvPr>
            <p:ph type="title"/>
          </p:nvPr>
        </p:nvSpPr>
        <p:spPr/>
        <p:txBody>
          <a:bodyPr/>
          <a:lstStyle/>
          <a:p>
            <a:endParaRPr lang="zh-CN" altLang="en-US"/>
          </a:p>
        </p:txBody>
      </p:sp>
      <p:sp>
        <p:nvSpPr>
          <p:cNvPr id="7" name="内容占位符 6"/>
          <p:cNvSpPr>
            <a:spLocks noGrp="1"/>
          </p:cNvSpPr>
          <p:nvPr>
            <p:ph sz="half" idx="1"/>
          </p:nvPr>
        </p:nvSpPr>
        <p:spPr/>
        <p:txBody>
          <a:bodyPr/>
          <a:lstStyle/>
          <a:p>
            <a:endParaRPr lang="zh-CN" altLang="en-US"/>
          </a:p>
        </p:txBody>
      </p:sp>
      <p:sp>
        <p:nvSpPr>
          <p:cNvPr id="8" name="内容占位符 7"/>
          <p:cNvSpPr>
            <a:spLocks noGrp="1"/>
          </p:cNvSpPr>
          <p:nvPr>
            <p:ph sz="half" idx="2"/>
          </p:nvPr>
        </p:nvSpPr>
        <p:spPr/>
        <p:txBody>
          <a:bodyPr/>
          <a:lstStyle/>
          <a:p>
            <a:endParaRPr lang="zh-CN" altLang="en-US"/>
          </a:p>
        </p:txBody>
      </p:sp>
      <p:sp>
        <p:nvSpPr>
          <p:cNvPr id="4" name="文本框 3"/>
          <p:cNvSpPr txBox="1"/>
          <p:nvPr/>
        </p:nvSpPr>
        <p:spPr>
          <a:xfrm>
            <a:off x="5246737" y="2138094"/>
            <a:ext cx="6107063" cy="1200329"/>
          </a:xfrm>
          <a:prstGeom prst="rect">
            <a:avLst/>
          </a:prstGeom>
          <a:noFill/>
        </p:spPr>
        <p:txBody>
          <a:bodyPr wrap="square" rtlCol="0">
            <a:spAutoFit/>
          </a:bodyPr>
          <a:lstStyle/>
          <a:p>
            <a:pPr algn="dist"/>
            <a:r>
              <a:rPr lang="en-US" altLang="zh-CN" sz="7200" dirty="0" smtClean="0">
                <a:solidFill>
                  <a:schemeClr val="bg1"/>
                </a:solidFill>
                <a:latin typeface="站酷高端黑" panose="02010600030101010101" pitchFamily="2" charset="-122"/>
                <a:ea typeface="站酷高端黑" panose="02010600030101010101" pitchFamily="2" charset="-122"/>
              </a:rPr>
              <a:t>PART 03</a:t>
            </a:r>
            <a:endParaRPr lang="zh-CN" altLang="en-US" sz="7200" dirty="0">
              <a:solidFill>
                <a:schemeClr val="bg1"/>
              </a:solidFill>
              <a:latin typeface="站酷高端黑" panose="02010600030101010101" pitchFamily="2" charset="-122"/>
              <a:ea typeface="站酷高端黑" panose="02010600030101010101" pitchFamily="2" charset="-122"/>
            </a:endParaRPr>
          </a:p>
        </p:txBody>
      </p:sp>
      <p:sp>
        <p:nvSpPr>
          <p:cNvPr id="5" name="文本框 4"/>
          <p:cNvSpPr txBox="1"/>
          <p:nvPr/>
        </p:nvSpPr>
        <p:spPr>
          <a:xfrm>
            <a:off x="5068389" y="2927121"/>
            <a:ext cx="7293428" cy="1569660"/>
          </a:xfrm>
          <a:prstGeom prst="rect">
            <a:avLst/>
          </a:prstGeom>
          <a:noFill/>
        </p:spPr>
        <p:txBody>
          <a:bodyPr wrap="square" rtlCol="0">
            <a:spAutoFit/>
          </a:bodyPr>
          <a:lstStyle/>
          <a:p>
            <a:r>
              <a:rPr lang="zh-CN" altLang="en-US" sz="9600" b="1" dirty="0">
                <a:solidFill>
                  <a:schemeClr val="bg1"/>
                </a:solidFill>
                <a:latin typeface="站酷高端黑" panose="02010600030101010101" pitchFamily="2" charset="-122"/>
                <a:ea typeface="站酷高端黑" panose="02010600030101010101" pitchFamily="2" charset="-122"/>
              </a:rPr>
              <a:t>请输入标题</a:t>
            </a: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2000" advClick="0" advTm="0"/>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500"/>
                                        <p:tgtEl>
                                          <p:spTgt spid="6"/>
                                        </p:tgtEl>
                                      </p:cBhvr>
                                    </p:animEffect>
                                  </p:childTnLst>
                                </p:cTn>
                              </p:par>
                            </p:childTnLst>
                          </p:cTn>
                        </p:par>
                        <p:par>
                          <p:cTn id="8" fill="hold">
                            <p:stCondLst>
                              <p:cond delay="1500"/>
                            </p:stCondLst>
                            <p:childTnLst>
                              <p:par>
                                <p:cTn id="9" presetID="14" presetClass="entr" presetSubtype="5"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vertical)">
                                      <p:cBhvr>
                                        <p:cTn id="11" dur="1000"/>
                                        <p:tgtEl>
                                          <p:spTgt spid="4"/>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grayscl/>
            <a:extLst>
              <a:ext uri="{28A0092B-C50C-407E-A947-70E740481C1C}">
                <a14:useLocalDpi xmlns:a14="http://schemas.microsoft.com/office/drawing/2010/main" val="0"/>
              </a:ext>
            </a:extLst>
          </a:blip>
          <a:srcRect t="64983"/>
          <a:stretch>
            <a:fillRect/>
          </a:stretch>
        </p:blipFill>
        <p:spPr>
          <a:xfrm>
            <a:off x="0" y="3090663"/>
            <a:ext cx="12192000" cy="2373992"/>
          </a:xfrm>
          <a:prstGeom prst="rect">
            <a:avLst/>
          </a:prstGeom>
        </p:spPr>
      </p:pic>
      <p:sp>
        <p:nvSpPr>
          <p:cNvPr id="3" name="矩形 2"/>
          <p:cNvSpPr/>
          <p:nvPr/>
        </p:nvSpPr>
        <p:spPr>
          <a:xfrm>
            <a:off x="466724" y="3090662"/>
            <a:ext cx="3419475" cy="2384782"/>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8296275" y="3081137"/>
            <a:ext cx="3419475" cy="2384782"/>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2031" t="64983" r="31953"/>
          <a:stretch>
            <a:fillRect/>
          </a:stretch>
        </p:blipFill>
        <p:spPr>
          <a:xfrm>
            <a:off x="3905250" y="3081137"/>
            <a:ext cx="4391025" cy="2373992"/>
          </a:xfrm>
          <a:prstGeom prst="rect">
            <a:avLst/>
          </a:prstGeom>
        </p:spPr>
      </p:pic>
      <p:sp>
        <p:nvSpPr>
          <p:cNvPr id="7" name="文本框 18"/>
          <p:cNvSpPr>
            <a:spLocks noChangeArrowheads="1"/>
          </p:cNvSpPr>
          <p:nvPr/>
        </p:nvSpPr>
        <p:spPr bwMode="auto">
          <a:xfrm>
            <a:off x="698821" y="3456899"/>
            <a:ext cx="28424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请输入文字内容请输入文字内容请输入</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文字</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输入文字内容请输入文字</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内容请输入文字</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请输入文字</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文字</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文本框 18"/>
          <p:cNvSpPr>
            <a:spLocks noChangeArrowheads="1"/>
          </p:cNvSpPr>
          <p:nvPr/>
        </p:nvSpPr>
        <p:spPr bwMode="auto">
          <a:xfrm>
            <a:off x="8660262" y="3467057"/>
            <a:ext cx="28424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请输入文字内容请输入文字内容请输入</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文字</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输入文字内容请输入文字</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内容请输入文字</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请输入文字</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文字</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8"/>
          <p:cNvSpPr>
            <a:spLocks noChangeArrowheads="1"/>
          </p:cNvSpPr>
          <p:nvPr/>
        </p:nvSpPr>
        <p:spPr bwMode="auto">
          <a:xfrm>
            <a:off x="5244749" y="1553405"/>
            <a:ext cx="610305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请输入文字内容请输入文字内容请输入</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文字</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输入文字内容请输入文字</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内容请输入文字</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请输入文字</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请输入文字</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请输入文字</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内容</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请输入</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文字</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651528" y="2916434"/>
            <a:ext cx="13568082" cy="173972"/>
          </a:xfrm>
          <a:prstGeom prst="rect">
            <a:avLst/>
          </a:prstGeom>
          <a:gradFill flip="none" rotWithShape="1">
            <a:gsLst>
              <a:gs pos="0">
                <a:srgbClr val="00B0F0"/>
              </a:gs>
              <a:gs pos="100000">
                <a:srgbClr val="7030A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flipH="1">
            <a:off x="-297422" y="5464654"/>
            <a:ext cx="13568082" cy="173972"/>
          </a:xfrm>
          <a:prstGeom prst="rect">
            <a:avLst/>
          </a:prstGeom>
          <a:gradFill flip="none" rotWithShape="1">
            <a:gsLst>
              <a:gs pos="0">
                <a:srgbClr val="00B0F0"/>
              </a:gs>
              <a:gs pos="100000">
                <a:srgbClr val="7030A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3414512" y="1707294"/>
            <a:ext cx="185445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输入小标题</a:t>
            </a:r>
            <a:endParaRPr kumimoji="0" lang="zh-CN" altLang="en-US" sz="22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0"/>
          <p:cNvGrpSpPr/>
          <p:nvPr/>
        </p:nvGrpSpPr>
        <p:grpSpPr>
          <a:xfrm>
            <a:off x="2685306" y="1788096"/>
            <a:ext cx="506050" cy="289660"/>
            <a:chOff x="2664934" y="1917269"/>
            <a:chExt cx="506050" cy="289660"/>
          </a:xfrm>
        </p:grpSpPr>
        <p:sp>
          <p:nvSpPr>
            <p:cNvPr id="19" name="燕尾形 18"/>
            <p:cNvSpPr/>
            <p:nvPr/>
          </p:nvSpPr>
          <p:spPr>
            <a:xfrm>
              <a:off x="2664934" y="1927501"/>
              <a:ext cx="262523" cy="279428"/>
            </a:xfrm>
            <a:prstGeom prst="chevron">
              <a:avLst/>
            </a:prstGeom>
            <a:solidFill>
              <a:srgbClr val="66C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燕尾形 19"/>
            <p:cNvSpPr/>
            <p:nvPr/>
          </p:nvSpPr>
          <p:spPr>
            <a:xfrm>
              <a:off x="2908461" y="1917269"/>
              <a:ext cx="262523" cy="279428"/>
            </a:xfrm>
            <a:prstGeom prst="chevron">
              <a:avLst/>
            </a:prstGeom>
            <a:solidFill>
              <a:srgbClr val="66C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750"/>
                                        <p:tgtEl>
                                          <p:spTgt spid="16"/>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750"/>
                                        <p:tgtEl>
                                          <p:spTgt spid="2"/>
                                        </p:tgtEl>
                                      </p:cBhvr>
                                    </p:animEffect>
                                  </p:childTnLst>
                                </p:cTn>
                              </p:par>
                            </p:childTnLst>
                          </p:cTn>
                        </p:par>
                        <p:par>
                          <p:cTn id="15" fill="hold">
                            <p:stCondLst>
                              <p:cond delay="2000"/>
                            </p:stCondLst>
                            <p:childTnLst>
                              <p:par>
                                <p:cTn id="16" presetID="14" presetClass="entr" presetSubtype="1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750"/>
                                        <p:tgtEl>
                                          <p:spTgt spid="8"/>
                                        </p:tgtEl>
                                      </p:cBhvr>
                                    </p:animEffect>
                                  </p:childTnLst>
                                </p:cTn>
                              </p:par>
                            </p:childTnLst>
                          </p:cTn>
                        </p:par>
                        <p:par>
                          <p:cTn id="19" fill="hold">
                            <p:stCondLst>
                              <p:cond delay="3000"/>
                            </p:stCondLst>
                            <p:childTnLst>
                              <p:par>
                                <p:cTn id="20" presetID="2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750"/>
                                        <p:tgtEl>
                                          <p:spTgt spid="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750"/>
                                        <p:tgtEl>
                                          <p:spTgt spid="6"/>
                                        </p:tgtEl>
                                      </p:cBhvr>
                                    </p:animEffect>
                                  </p:childTnLst>
                                </p:cTn>
                              </p:par>
                            </p:childTnLst>
                          </p:cTn>
                        </p:par>
                        <p:par>
                          <p:cTn id="26" fill="hold">
                            <p:stCondLst>
                              <p:cond delay="4000"/>
                            </p:stCondLst>
                            <p:childTnLst>
                              <p:par>
                                <p:cTn id="27" presetID="5" presetClass="entr" presetSubtype="10" fill="hold" grpId="0" nodeType="afterEffect">
                                  <p:stCondLst>
                                    <p:cond delay="0"/>
                                  </p:stCondLst>
                                  <p:iterate type="wd">
                                    <p:tmPct val="10000"/>
                                  </p:iterate>
                                  <p:childTnLst>
                                    <p:set>
                                      <p:cBhvr>
                                        <p:cTn id="28" dur="1" fill="hold">
                                          <p:stCondLst>
                                            <p:cond delay="0"/>
                                          </p:stCondLst>
                                        </p:cTn>
                                        <p:tgtEl>
                                          <p:spTgt spid="7"/>
                                        </p:tgtEl>
                                        <p:attrNameLst>
                                          <p:attrName>style.visibility</p:attrName>
                                        </p:attrNameLst>
                                      </p:cBhvr>
                                      <p:to>
                                        <p:strVal val="visible"/>
                                      </p:to>
                                    </p:set>
                                    <p:animEffect transition="in" filter="checkerboard(across)">
                                      <p:cBhvr>
                                        <p:cTn id="29" dur="500"/>
                                        <p:tgtEl>
                                          <p:spTgt spid="7"/>
                                        </p:tgtEl>
                                      </p:cBhvr>
                                    </p:animEffect>
                                  </p:childTnLst>
                                </p:cTn>
                              </p:par>
                              <p:par>
                                <p:cTn id="30" presetID="5" presetClass="entr" presetSubtype="10" fill="hold" grpId="0" nodeType="withEffect">
                                  <p:stCondLst>
                                    <p:cond delay="0"/>
                                  </p:stCondLst>
                                  <p:iterate type="wd">
                                    <p:tmPct val="10000"/>
                                  </p:iterate>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par>
                          <p:cTn id="33" fill="hold">
                            <p:stCondLst>
                              <p:cond delay="5300"/>
                            </p:stCondLst>
                            <p:childTnLst>
                              <p:par>
                                <p:cTn id="34" presetID="22" presetClass="entr" presetSubtype="8"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750"/>
                                        <p:tgtEl>
                                          <p:spTgt spid="21"/>
                                        </p:tgtEl>
                                      </p:cBhvr>
                                    </p:animEffect>
                                  </p:childTnLst>
                                </p:cTn>
                              </p:par>
                            </p:childTnLst>
                          </p:cTn>
                        </p:par>
                        <p:par>
                          <p:cTn id="37" fill="hold">
                            <p:stCondLst>
                              <p:cond delay="6300"/>
                            </p:stCondLst>
                            <p:childTnLst>
                              <p:par>
                                <p:cTn id="38" presetID="16" presetClass="entr" presetSubtype="21"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childTnLst>
                          </p:cTn>
                        </p:par>
                        <p:par>
                          <p:cTn id="41" fill="hold">
                            <p:stCondLst>
                              <p:cond delay="6800"/>
                            </p:stCondLst>
                            <p:childTnLst>
                              <p:par>
                                <p:cTn id="42" presetID="5" presetClass="entr" presetSubtype="10" fill="hold" grpId="0" nodeType="afterEffect">
                                  <p:stCondLst>
                                    <p:cond delay="0"/>
                                  </p:stCondLst>
                                  <p:iterate type="wd">
                                    <p:tmPct val="10000"/>
                                  </p:iterate>
                                  <p:childTnLst>
                                    <p:set>
                                      <p:cBhvr>
                                        <p:cTn id="43" dur="1" fill="hold">
                                          <p:stCondLst>
                                            <p:cond delay="0"/>
                                          </p:stCondLst>
                                        </p:cTn>
                                        <p:tgtEl>
                                          <p:spTgt spid="12"/>
                                        </p:tgtEl>
                                        <p:attrNameLst>
                                          <p:attrName>style.visibility</p:attrName>
                                        </p:attrNameLst>
                                      </p:cBhvr>
                                      <p:to>
                                        <p:strVal val="visible"/>
                                      </p:to>
                                    </p:set>
                                    <p:animEffect transition="in" filter="checkerboard(across)">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10" grpId="0"/>
      <p:bldP spid="12" grpId="0"/>
      <p:bldP spid="4" grpId="0" animBg="1"/>
      <p:bldP spid="16"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flipV="1">
            <a:off x="8835334" y="1574312"/>
            <a:ext cx="0" cy="1137480"/>
          </a:xfrm>
          <a:prstGeom prst="line">
            <a:avLst/>
          </a:prstGeom>
          <a:noFill/>
          <a:ln w="3175" cap="rnd" cmpd="sng" algn="ctr">
            <a:solidFill>
              <a:srgbClr val="000000">
                <a:lumMod val="40000"/>
                <a:lumOff val="60000"/>
              </a:srgbClr>
            </a:solidFill>
            <a:prstDash val="solid"/>
            <a:round/>
            <a:headEnd type="none"/>
            <a:tailEnd type="oval" w="med" len="med"/>
          </a:ln>
          <a:effectLst/>
        </p:spPr>
      </p:cxnSp>
      <p:cxnSp>
        <p:nvCxnSpPr>
          <p:cNvPr id="28" name="直接连接符 27"/>
          <p:cNvCxnSpPr/>
          <p:nvPr/>
        </p:nvCxnSpPr>
        <p:spPr>
          <a:xfrm flipV="1">
            <a:off x="11140418" y="4256228"/>
            <a:ext cx="0" cy="1628902"/>
          </a:xfrm>
          <a:prstGeom prst="line">
            <a:avLst/>
          </a:prstGeom>
          <a:noFill/>
          <a:ln w="3175" cap="rnd" cmpd="sng" algn="ctr">
            <a:solidFill>
              <a:srgbClr val="000000">
                <a:lumMod val="40000"/>
                <a:lumOff val="60000"/>
              </a:srgbClr>
            </a:solidFill>
            <a:prstDash val="solid"/>
            <a:round/>
            <a:headEnd type="oval"/>
            <a:tailEnd type="none" w="med" len="med"/>
          </a:ln>
          <a:effectLst/>
        </p:spPr>
      </p:cxnSp>
      <p:sp>
        <p:nvSpPr>
          <p:cNvPr id="31" name="ïšļiḋé"/>
          <p:cNvSpPr/>
          <p:nvPr/>
        </p:nvSpPr>
        <p:spPr bwMode="auto">
          <a:xfrm>
            <a:off x="1752148" y="2515858"/>
            <a:ext cx="461080" cy="43973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00B0F0"/>
          </a:solidFill>
          <a:ln>
            <a:solidFill>
              <a:srgbClr val="00B0F0"/>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34" name="ïṣľîḋé"/>
          <p:cNvSpPr/>
          <p:nvPr/>
        </p:nvSpPr>
        <p:spPr bwMode="auto">
          <a:xfrm>
            <a:off x="4334671" y="2555521"/>
            <a:ext cx="461080" cy="460328"/>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rgbClr val="C59EE2"/>
          </a:solidFill>
          <a:ln>
            <a:solidFill>
              <a:srgbClr val="C59EE2"/>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37" name="íṧlíḓè"/>
          <p:cNvSpPr/>
          <p:nvPr/>
        </p:nvSpPr>
        <p:spPr bwMode="auto">
          <a:xfrm>
            <a:off x="1716917" y="4268675"/>
            <a:ext cx="461080" cy="460374"/>
          </a:xfrm>
          <a:custGeom>
            <a:avLst/>
            <a:gdLst>
              <a:gd name="connsiteX0" fmla="*/ 424725 w 607004"/>
              <a:gd name="connsiteY0" fmla="*/ 67461 h 606075"/>
              <a:gd name="connsiteX1" fmla="*/ 522693 w 607004"/>
              <a:gd name="connsiteY1" fmla="*/ 67461 h 606075"/>
              <a:gd name="connsiteX2" fmla="*/ 539544 w 607004"/>
              <a:gd name="connsiteY2" fmla="*/ 84287 h 606075"/>
              <a:gd name="connsiteX3" fmla="*/ 539544 w 607004"/>
              <a:gd name="connsiteY3" fmla="*/ 182109 h 606075"/>
              <a:gd name="connsiteX4" fmla="*/ 522693 w 607004"/>
              <a:gd name="connsiteY4" fmla="*/ 198935 h 606075"/>
              <a:gd name="connsiteX5" fmla="*/ 505843 w 607004"/>
              <a:gd name="connsiteY5" fmla="*/ 182109 h 606075"/>
              <a:gd name="connsiteX6" fmla="*/ 505843 w 607004"/>
              <a:gd name="connsiteY6" fmla="*/ 124830 h 606075"/>
              <a:gd name="connsiteX7" fmla="*/ 332046 w 607004"/>
              <a:gd name="connsiteY7" fmla="*/ 298457 h 606075"/>
              <a:gd name="connsiteX8" fmla="*/ 308204 w 607004"/>
              <a:gd name="connsiteY8" fmla="*/ 298457 h 606075"/>
              <a:gd name="connsiteX9" fmla="*/ 233450 w 607004"/>
              <a:gd name="connsiteY9" fmla="*/ 223905 h 606075"/>
              <a:gd name="connsiteX10" fmla="*/ 96134 w 607004"/>
              <a:gd name="connsiteY10" fmla="*/ 361017 h 606075"/>
              <a:gd name="connsiteX11" fmla="*/ 72381 w 607004"/>
              <a:gd name="connsiteY11" fmla="*/ 361106 h 606075"/>
              <a:gd name="connsiteX12" fmla="*/ 72381 w 607004"/>
              <a:gd name="connsiteY12" fmla="*/ 337210 h 606075"/>
              <a:gd name="connsiteX13" fmla="*/ 221529 w 607004"/>
              <a:gd name="connsiteY13" fmla="*/ 188105 h 606075"/>
              <a:gd name="connsiteX14" fmla="*/ 245461 w 607004"/>
              <a:gd name="connsiteY14" fmla="*/ 188105 h 606075"/>
              <a:gd name="connsiteX15" fmla="*/ 320125 w 607004"/>
              <a:gd name="connsiteY15" fmla="*/ 262658 h 606075"/>
              <a:gd name="connsiteX16" fmla="*/ 481911 w 607004"/>
              <a:gd name="connsiteY16" fmla="*/ 101113 h 606075"/>
              <a:gd name="connsiteX17" fmla="*/ 424725 w 607004"/>
              <a:gd name="connsiteY17" fmla="*/ 101113 h 606075"/>
              <a:gd name="connsiteX18" fmla="*/ 407875 w 607004"/>
              <a:gd name="connsiteY18" fmla="*/ 84287 h 606075"/>
              <a:gd name="connsiteX19" fmla="*/ 424725 w 607004"/>
              <a:gd name="connsiteY19" fmla="*/ 67461 h 606075"/>
              <a:gd name="connsiteX20" fmla="*/ 33697 w 607004"/>
              <a:gd name="connsiteY20" fmla="*/ 33647 h 606075"/>
              <a:gd name="connsiteX21" fmla="*/ 33697 w 607004"/>
              <a:gd name="connsiteY21" fmla="*/ 399644 h 606075"/>
              <a:gd name="connsiteX22" fmla="*/ 573307 w 607004"/>
              <a:gd name="connsiteY22" fmla="*/ 399644 h 606075"/>
              <a:gd name="connsiteX23" fmla="*/ 573307 w 607004"/>
              <a:gd name="connsiteY23" fmla="*/ 33647 h 606075"/>
              <a:gd name="connsiteX24" fmla="*/ 16849 w 607004"/>
              <a:gd name="connsiteY24" fmla="*/ 0 h 606075"/>
              <a:gd name="connsiteX25" fmla="*/ 590155 w 607004"/>
              <a:gd name="connsiteY25" fmla="*/ 0 h 606075"/>
              <a:gd name="connsiteX26" fmla="*/ 607004 w 607004"/>
              <a:gd name="connsiteY26" fmla="*/ 16823 h 606075"/>
              <a:gd name="connsiteX27" fmla="*/ 607004 w 607004"/>
              <a:gd name="connsiteY27" fmla="*/ 416468 h 606075"/>
              <a:gd name="connsiteX28" fmla="*/ 590155 w 607004"/>
              <a:gd name="connsiteY28" fmla="*/ 433291 h 606075"/>
              <a:gd name="connsiteX29" fmla="*/ 320396 w 607004"/>
              <a:gd name="connsiteY29" fmla="*/ 433291 h 606075"/>
              <a:gd name="connsiteX30" fmla="*/ 320396 w 607004"/>
              <a:gd name="connsiteY30" fmla="*/ 503448 h 606075"/>
              <a:gd name="connsiteX31" fmla="*/ 456441 w 607004"/>
              <a:gd name="connsiteY31" fmla="*/ 577990 h 606075"/>
              <a:gd name="connsiteX32" fmla="*/ 455276 w 607004"/>
              <a:gd name="connsiteY32" fmla="*/ 601704 h 606075"/>
              <a:gd name="connsiteX33" fmla="*/ 431526 w 607004"/>
              <a:gd name="connsiteY33" fmla="*/ 600540 h 606075"/>
              <a:gd name="connsiteX34" fmla="*/ 320396 w 607004"/>
              <a:gd name="connsiteY34" fmla="*/ 537184 h 606075"/>
              <a:gd name="connsiteX35" fmla="*/ 320396 w 607004"/>
              <a:gd name="connsiteY35" fmla="*/ 589175 h 606075"/>
              <a:gd name="connsiteX36" fmla="*/ 303547 w 607004"/>
              <a:gd name="connsiteY36" fmla="*/ 605999 h 606075"/>
              <a:gd name="connsiteX37" fmla="*/ 286698 w 607004"/>
              <a:gd name="connsiteY37" fmla="*/ 589175 h 606075"/>
              <a:gd name="connsiteX38" fmla="*/ 286698 w 607004"/>
              <a:gd name="connsiteY38" fmla="*/ 537184 h 606075"/>
              <a:gd name="connsiteX39" fmla="*/ 175568 w 607004"/>
              <a:gd name="connsiteY39" fmla="*/ 600540 h 606075"/>
              <a:gd name="connsiteX40" fmla="*/ 151729 w 607004"/>
              <a:gd name="connsiteY40" fmla="*/ 601704 h 606075"/>
              <a:gd name="connsiteX41" fmla="*/ 150564 w 607004"/>
              <a:gd name="connsiteY41" fmla="*/ 577990 h 606075"/>
              <a:gd name="connsiteX42" fmla="*/ 286698 w 607004"/>
              <a:gd name="connsiteY42" fmla="*/ 503448 h 606075"/>
              <a:gd name="connsiteX43" fmla="*/ 286698 w 607004"/>
              <a:gd name="connsiteY43" fmla="*/ 433291 h 606075"/>
              <a:gd name="connsiteX44" fmla="*/ 16849 w 607004"/>
              <a:gd name="connsiteY44" fmla="*/ 433291 h 606075"/>
              <a:gd name="connsiteX45" fmla="*/ 0 w 607004"/>
              <a:gd name="connsiteY45" fmla="*/ 416468 h 606075"/>
              <a:gd name="connsiteX46" fmla="*/ 0 w 607004"/>
              <a:gd name="connsiteY46" fmla="*/ 16823 h 606075"/>
              <a:gd name="connsiteX47" fmla="*/ 16849 w 607004"/>
              <a:gd name="connsiteY47" fmla="*/ 0 h 6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004" h="606075">
                <a:moveTo>
                  <a:pt x="424725" y="67461"/>
                </a:moveTo>
                <a:lnTo>
                  <a:pt x="522693" y="67461"/>
                </a:lnTo>
                <a:cubicBezTo>
                  <a:pt x="532015" y="67461"/>
                  <a:pt x="539544" y="74979"/>
                  <a:pt x="539544" y="84287"/>
                </a:cubicBezTo>
                <a:lnTo>
                  <a:pt x="539544" y="182109"/>
                </a:lnTo>
                <a:cubicBezTo>
                  <a:pt x="539544" y="191417"/>
                  <a:pt x="532015" y="198935"/>
                  <a:pt x="522693" y="198935"/>
                </a:cubicBezTo>
                <a:cubicBezTo>
                  <a:pt x="513372" y="198935"/>
                  <a:pt x="505843" y="191417"/>
                  <a:pt x="505843" y="182109"/>
                </a:cubicBezTo>
                <a:lnTo>
                  <a:pt x="505843" y="124830"/>
                </a:lnTo>
                <a:lnTo>
                  <a:pt x="332046" y="298457"/>
                </a:lnTo>
                <a:cubicBezTo>
                  <a:pt x="325772" y="304811"/>
                  <a:pt x="314478" y="304811"/>
                  <a:pt x="308204" y="298457"/>
                </a:cubicBezTo>
                <a:lnTo>
                  <a:pt x="233450" y="223905"/>
                </a:lnTo>
                <a:lnTo>
                  <a:pt x="96134" y="361017"/>
                </a:lnTo>
                <a:cubicBezTo>
                  <a:pt x="92907" y="364328"/>
                  <a:pt x="80717" y="369340"/>
                  <a:pt x="72381" y="361106"/>
                </a:cubicBezTo>
                <a:cubicBezTo>
                  <a:pt x="65838" y="354394"/>
                  <a:pt x="65838" y="343833"/>
                  <a:pt x="72381" y="337210"/>
                </a:cubicBezTo>
                <a:lnTo>
                  <a:pt x="221529" y="188105"/>
                </a:lnTo>
                <a:cubicBezTo>
                  <a:pt x="227893" y="181751"/>
                  <a:pt x="239097" y="181751"/>
                  <a:pt x="245461" y="188105"/>
                </a:cubicBezTo>
                <a:lnTo>
                  <a:pt x="320125" y="262658"/>
                </a:lnTo>
                <a:lnTo>
                  <a:pt x="481911" y="101113"/>
                </a:lnTo>
                <a:lnTo>
                  <a:pt x="424725" y="101113"/>
                </a:lnTo>
                <a:cubicBezTo>
                  <a:pt x="415404" y="101113"/>
                  <a:pt x="407875" y="93595"/>
                  <a:pt x="407875" y="84287"/>
                </a:cubicBezTo>
                <a:cubicBezTo>
                  <a:pt x="407875" y="74979"/>
                  <a:pt x="415404" y="67461"/>
                  <a:pt x="424725" y="67461"/>
                </a:cubicBezTo>
                <a:close/>
                <a:moveTo>
                  <a:pt x="33697" y="33647"/>
                </a:moveTo>
                <a:lnTo>
                  <a:pt x="33697" y="399644"/>
                </a:lnTo>
                <a:lnTo>
                  <a:pt x="573307" y="399644"/>
                </a:lnTo>
                <a:lnTo>
                  <a:pt x="573307" y="33647"/>
                </a:lnTo>
                <a:close/>
                <a:moveTo>
                  <a:pt x="16849" y="0"/>
                </a:moveTo>
                <a:lnTo>
                  <a:pt x="590155" y="0"/>
                </a:lnTo>
                <a:cubicBezTo>
                  <a:pt x="599476" y="0"/>
                  <a:pt x="607004" y="7517"/>
                  <a:pt x="607004" y="16823"/>
                </a:cubicBezTo>
                <a:lnTo>
                  <a:pt x="607004" y="416468"/>
                </a:lnTo>
                <a:cubicBezTo>
                  <a:pt x="607004" y="425774"/>
                  <a:pt x="599476" y="433291"/>
                  <a:pt x="590155" y="433291"/>
                </a:cubicBezTo>
                <a:lnTo>
                  <a:pt x="320396" y="433291"/>
                </a:lnTo>
                <a:lnTo>
                  <a:pt x="320396" y="503448"/>
                </a:lnTo>
                <a:cubicBezTo>
                  <a:pt x="369598" y="508191"/>
                  <a:pt x="416290" y="533694"/>
                  <a:pt x="456441" y="577990"/>
                </a:cubicBezTo>
                <a:cubicBezTo>
                  <a:pt x="462714" y="584791"/>
                  <a:pt x="462176" y="595529"/>
                  <a:pt x="455276" y="601704"/>
                </a:cubicBezTo>
                <a:cubicBezTo>
                  <a:pt x="448375" y="607968"/>
                  <a:pt x="437710" y="607431"/>
                  <a:pt x="431526" y="600540"/>
                </a:cubicBezTo>
                <a:cubicBezTo>
                  <a:pt x="398008" y="563672"/>
                  <a:pt x="359919" y="541927"/>
                  <a:pt x="320396" y="537184"/>
                </a:cubicBezTo>
                <a:lnTo>
                  <a:pt x="320396" y="589175"/>
                </a:lnTo>
                <a:cubicBezTo>
                  <a:pt x="320396" y="598482"/>
                  <a:pt x="312868" y="605999"/>
                  <a:pt x="303547" y="605999"/>
                </a:cubicBezTo>
                <a:cubicBezTo>
                  <a:pt x="294226" y="605999"/>
                  <a:pt x="286698" y="598482"/>
                  <a:pt x="286698" y="589175"/>
                </a:cubicBezTo>
                <a:lnTo>
                  <a:pt x="286698" y="537184"/>
                </a:lnTo>
                <a:cubicBezTo>
                  <a:pt x="247086" y="542106"/>
                  <a:pt x="208997" y="563672"/>
                  <a:pt x="175568" y="600540"/>
                </a:cubicBezTo>
                <a:cubicBezTo>
                  <a:pt x="172162" y="604209"/>
                  <a:pt x="159436" y="608415"/>
                  <a:pt x="151729" y="601704"/>
                </a:cubicBezTo>
                <a:cubicBezTo>
                  <a:pt x="144828" y="595619"/>
                  <a:pt x="144380" y="584880"/>
                  <a:pt x="150564" y="577990"/>
                </a:cubicBezTo>
                <a:cubicBezTo>
                  <a:pt x="190714" y="533605"/>
                  <a:pt x="237407" y="508191"/>
                  <a:pt x="286698" y="503448"/>
                </a:cubicBezTo>
                <a:lnTo>
                  <a:pt x="286698" y="433291"/>
                </a:lnTo>
                <a:lnTo>
                  <a:pt x="16849" y="433291"/>
                </a:lnTo>
                <a:cubicBezTo>
                  <a:pt x="7528" y="433291"/>
                  <a:pt x="0" y="425774"/>
                  <a:pt x="0" y="416468"/>
                </a:cubicBezTo>
                <a:lnTo>
                  <a:pt x="0" y="16823"/>
                </a:lnTo>
                <a:cubicBezTo>
                  <a:pt x="0" y="7517"/>
                  <a:pt x="7528" y="0"/>
                  <a:pt x="16849" y="0"/>
                </a:cubicBezTo>
                <a:close/>
              </a:path>
            </a:pathLst>
          </a:custGeom>
          <a:solidFill>
            <a:srgbClr val="C59EE2"/>
          </a:solidFill>
          <a:ln>
            <a:solidFill>
              <a:srgbClr val="C59EE2"/>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40" name="îṩļïḑè"/>
          <p:cNvSpPr/>
          <p:nvPr/>
        </p:nvSpPr>
        <p:spPr bwMode="auto">
          <a:xfrm>
            <a:off x="4334671" y="4256228"/>
            <a:ext cx="461080" cy="460366"/>
          </a:xfrm>
          <a:custGeom>
            <a:avLst/>
            <a:gdLst>
              <a:gd name="connsiteX0" fmla="*/ 12438 w 608556"/>
              <a:gd name="connsiteY0" fmla="*/ 316909 h 607614"/>
              <a:gd name="connsiteX1" fmla="*/ 596024 w 608556"/>
              <a:gd name="connsiteY1" fmla="*/ 316909 h 607614"/>
              <a:gd name="connsiteX2" fmla="*/ 608556 w 608556"/>
              <a:gd name="connsiteY2" fmla="*/ 329424 h 607614"/>
              <a:gd name="connsiteX3" fmla="*/ 596024 w 608556"/>
              <a:gd name="connsiteY3" fmla="*/ 341846 h 607614"/>
              <a:gd name="connsiteX4" fmla="*/ 316764 w 608556"/>
              <a:gd name="connsiteY4" fmla="*/ 341846 h 607614"/>
              <a:gd name="connsiteX5" fmla="*/ 316764 w 608556"/>
              <a:gd name="connsiteY5" fmla="*/ 500244 h 607614"/>
              <a:gd name="connsiteX6" fmla="*/ 414495 w 608556"/>
              <a:gd name="connsiteY6" fmla="*/ 585795 h 607614"/>
              <a:gd name="connsiteX7" fmla="*/ 415618 w 608556"/>
              <a:gd name="connsiteY7" fmla="*/ 603353 h 607614"/>
              <a:gd name="connsiteX8" fmla="*/ 406265 w 608556"/>
              <a:gd name="connsiteY8" fmla="*/ 607556 h 607614"/>
              <a:gd name="connsiteX9" fmla="*/ 398035 w 608556"/>
              <a:gd name="connsiteY9" fmla="*/ 604474 h 607614"/>
              <a:gd name="connsiteX10" fmla="*/ 316764 w 608556"/>
              <a:gd name="connsiteY10" fmla="*/ 533400 h 607614"/>
              <a:gd name="connsiteX11" fmla="*/ 316764 w 608556"/>
              <a:gd name="connsiteY11" fmla="*/ 594107 h 607614"/>
              <a:gd name="connsiteX12" fmla="*/ 304231 w 608556"/>
              <a:gd name="connsiteY12" fmla="*/ 606622 h 607614"/>
              <a:gd name="connsiteX13" fmla="*/ 291793 w 608556"/>
              <a:gd name="connsiteY13" fmla="*/ 594107 h 607614"/>
              <a:gd name="connsiteX14" fmla="*/ 291793 w 608556"/>
              <a:gd name="connsiteY14" fmla="*/ 533400 h 607614"/>
              <a:gd name="connsiteX15" fmla="*/ 210521 w 608556"/>
              <a:gd name="connsiteY15" fmla="*/ 604474 h 607614"/>
              <a:gd name="connsiteX16" fmla="*/ 192938 w 608556"/>
              <a:gd name="connsiteY16" fmla="*/ 603353 h 607614"/>
              <a:gd name="connsiteX17" fmla="*/ 194061 w 608556"/>
              <a:gd name="connsiteY17" fmla="*/ 585795 h 607614"/>
              <a:gd name="connsiteX18" fmla="*/ 291793 w 608556"/>
              <a:gd name="connsiteY18" fmla="*/ 500244 h 607614"/>
              <a:gd name="connsiteX19" fmla="*/ 291793 w 608556"/>
              <a:gd name="connsiteY19" fmla="*/ 341846 h 607614"/>
              <a:gd name="connsiteX20" fmla="*/ 12438 w 608556"/>
              <a:gd name="connsiteY20" fmla="*/ 341846 h 607614"/>
              <a:gd name="connsiteX21" fmla="*/ 0 w 608556"/>
              <a:gd name="connsiteY21" fmla="*/ 329424 h 607614"/>
              <a:gd name="connsiteX22" fmla="*/ 12438 w 608556"/>
              <a:gd name="connsiteY22" fmla="*/ 316909 h 607614"/>
              <a:gd name="connsiteX23" fmla="*/ 278583 w 608556"/>
              <a:gd name="connsiteY23" fmla="*/ 124789 h 607614"/>
              <a:gd name="connsiteX24" fmla="*/ 278583 w 608556"/>
              <a:gd name="connsiteY24" fmla="*/ 169701 h 607614"/>
              <a:gd name="connsiteX25" fmla="*/ 317489 w 608556"/>
              <a:gd name="connsiteY25" fmla="*/ 150466 h 607614"/>
              <a:gd name="connsiteX26" fmla="*/ 260252 w 608556"/>
              <a:gd name="connsiteY26" fmla="*/ 90708 h 607614"/>
              <a:gd name="connsiteX27" fmla="*/ 272972 w 608556"/>
              <a:gd name="connsiteY27" fmla="*/ 91268 h 607614"/>
              <a:gd name="connsiteX28" fmla="*/ 349287 w 608556"/>
              <a:gd name="connsiteY28" fmla="*/ 141596 h 607614"/>
              <a:gd name="connsiteX29" fmla="*/ 354898 w 608556"/>
              <a:gd name="connsiteY29" fmla="*/ 152801 h 607614"/>
              <a:gd name="connsiteX30" fmla="*/ 347977 w 608556"/>
              <a:gd name="connsiteY30" fmla="*/ 163165 h 607614"/>
              <a:gd name="connsiteX31" fmla="*/ 271662 w 608556"/>
              <a:gd name="connsiteY31" fmla="*/ 201075 h 607614"/>
              <a:gd name="connsiteX32" fmla="*/ 266051 w 608556"/>
              <a:gd name="connsiteY32" fmla="*/ 202382 h 607614"/>
              <a:gd name="connsiteX33" fmla="*/ 259504 w 608556"/>
              <a:gd name="connsiteY33" fmla="*/ 200515 h 607614"/>
              <a:gd name="connsiteX34" fmla="*/ 253612 w 608556"/>
              <a:gd name="connsiteY34" fmla="*/ 189870 h 607614"/>
              <a:gd name="connsiteX35" fmla="*/ 253612 w 608556"/>
              <a:gd name="connsiteY35" fmla="*/ 101632 h 607614"/>
              <a:gd name="connsiteX36" fmla="*/ 260252 w 608556"/>
              <a:gd name="connsiteY36" fmla="*/ 90708 h 607614"/>
              <a:gd name="connsiteX37" fmla="*/ 87934 w 608556"/>
              <a:gd name="connsiteY37" fmla="*/ 24932 h 607614"/>
              <a:gd name="connsiteX38" fmla="*/ 87934 w 608556"/>
              <a:gd name="connsiteY38" fmla="*/ 265656 h 607614"/>
              <a:gd name="connsiteX39" fmla="*/ 520692 w 608556"/>
              <a:gd name="connsiteY39" fmla="*/ 265656 h 607614"/>
              <a:gd name="connsiteX40" fmla="*/ 520692 w 608556"/>
              <a:gd name="connsiteY40" fmla="*/ 24932 h 607614"/>
              <a:gd name="connsiteX41" fmla="*/ 75310 w 608556"/>
              <a:gd name="connsiteY41" fmla="*/ 0 h 607614"/>
              <a:gd name="connsiteX42" fmla="*/ 533035 w 608556"/>
              <a:gd name="connsiteY42" fmla="*/ 0 h 607614"/>
              <a:gd name="connsiteX43" fmla="*/ 545471 w 608556"/>
              <a:gd name="connsiteY43" fmla="*/ 12419 h 607614"/>
              <a:gd name="connsiteX44" fmla="*/ 545471 w 608556"/>
              <a:gd name="connsiteY44" fmla="*/ 278076 h 607614"/>
              <a:gd name="connsiteX45" fmla="*/ 533035 w 608556"/>
              <a:gd name="connsiteY45" fmla="*/ 290588 h 607614"/>
              <a:gd name="connsiteX46" fmla="*/ 75310 w 608556"/>
              <a:gd name="connsiteY46" fmla="*/ 290588 h 607614"/>
              <a:gd name="connsiteX47" fmla="*/ 62874 w 608556"/>
              <a:gd name="connsiteY47" fmla="*/ 278076 h 607614"/>
              <a:gd name="connsiteX48" fmla="*/ 62874 w 608556"/>
              <a:gd name="connsiteY48" fmla="*/ 12419 h 607614"/>
              <a:gd name="connsiteX49" fmla="*/ 75310 w 608556"/>
              <a:gd name="connsiteY49" fmla="*/ 0 h 60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8556" h="607614">
                <a:moveTo>
                  <a:pt x="12438" y="316909"/>
                </a:moveTo>
                <a:lnTo>
                  <a:pt x="596024" y="316909"/>
                </a:lnTo>
                <a:cubicBezTo>
                  <a:pt x="602945" y="316909"/>
                  <a:pt x="608556" y="322513"/>
                  <a:pt x="608556" y="329424"/>
                </a:cubicBezTo>
                <a:cubicBezTo>
                  <a:pt x="608556" y="336242"/>
                  <a:pt x="602945" y="341846"/>
                  <a:pt x="596024" y="341846"/>
                </a:cubicBezTo>
                <a:lnTo>
                  <a:pt x="316764" y="341846"/>
                </a:lnTo>
                <a:lnTo>
                  <a:pt x="316764" y="500244"/>
                </a:lnTo>
                <a:lnTo>
                  <a:pt x="414495" y="585795"/>
                </a:lnTo>
                <a:cubicBezTo>
                  <a:pt x="419639" y="590278"/>
                  <a:pt x="420107" y="598123"/>
                  <a:pt x="415618" y="603353"/>
                </a:cubicBezTo>
                <a:cubicBezTo>
                  <a:pt x="413280" y="606061"/>
                  <a:pt x="409726" y="607556"/>
                  <a:pt x="406265" y="607556"/>
                </a:cubicBezTo>
                <a:cubicBezTo>
                  <a:pt x="403273" y="607556"/>
                  <a:pt x="400373" y="606622"/>
                  <a:pt x="398035" y="604474"/>
                </a:cubicBezTo>
                <a:lnTo>
                  <a:pt x="316764" y="533400"/>
                </a:lnTo>
                <a:lnTo>
                  <a:pt x="316764" y="594107"/>
                </a:lnTo>
                <a:cubicBezTo>
                  <a:pt x="316764" y="601018"/>
                  <a:pt x="311152" y="606622"/>
                  <a:pt x="304231" y="606622"/>
                </a:cubicBezTo>
                <a:cubicBezTo>
                  <a:pt x="297404" y="606622"/>
                  <a:pt x="291793" y="601018"/>
                  <a:pt x="291793" y="594107"/>
                </a:cubicBezTo>
                <a:lnTo>
                  <a:pt x="291793" y="533400"/>
                </a:lnTo>
                <a:lnTo>
                  <a:pt x="210521" y="604474"/>
                </a:lnTo>
                <a:cubicBezTo>
                  <a:pt x="205377" y="609050"/>
                  <a:pt x="197427" y="608583"/>
                  <a:pt x="192938" y="603353"/>
                </a:cubicBezTo>
                <a:cubicBezTo>
                  <a:pt x="188262" y="598216"/>
                  <a:pt x="188823" y="590278"/>
                  <a:pt x="194061" y="585795"/>
                </a:cubicBezTo>
                <a:lnTo>
                  <a:pt x="291793" y="500244"/>
                </a:lnTo>
                <a:lnTo>
                  <a:pt x="291793" y="341846"/>
                </a:lnTo>
                <a:lnTo>
                  <a:pt x="12438" y="341846"/>
                </a:lnTo>
                <a:cubicBezTo>
                  <a:pt x="5611" y="341846"/>
                  <a:pt x="0" y="336242"/>
                  <a:pt x="0" y="329424"/>
                </a:cubicBezTo>
                <a:cubicBezTo>
                  <a:pt x="0" y="322513"/>
                  <a:pt x="5611" y="316909"/>
                  <a:pt x="12438" y="316909"/>
                </a:cubicBezTo>
                <a:close/>
                <a:moveTo>
                  <a:pt x="278583" y="124789"/>
                </a:moveTo>
                <a:lnTo>
                  <a:pt x="278583" y="169701"/>
                </a:lnTo>
                <a:lnTo>
                  <a:pt x="317489" y="150466"/>
                </a:lnTo>
                <a:close/>
                <a:moveTo>
                  <a:pt x="260252" y="90708"/>
                </a:moveTo>
                <a:cubicBezTo>
                  <a:pt x="264180" y="88560"/>
                  <a:pt x="269231" y="88653"/>
                  <a:pt x="272972" y="91268"/>
                </a:cubicBezTo>
                <a:lnTo>
                  <a:pt x="349287" y="141596"/>
                </a:lnTo>
                <a:cubicBezTo>
                  <a:pt x="353028" y="144117"/>
                  <a:pt x="355085" y="148319"/>
                  <a:pt x="354898" y="152801"/>
                </a:cubicBezTo>
                <a:cubicBezTo>
                  <a:pt x="354618" y="157283"/>
                  <a:pt x="351999" y="161111"/>
                  <a:pt x="347977" y="163165"/>
                </a:cubicBezTo>
                <a:lnTo>
                  <a:pt x="271662" y="201075"/>
                </a:lnTo>
                <a:cubicBezTo>
                  <a:pt x="269979" y="202009"/>
                  <a:pt x="267921" y="202382"/>
                  <a:pt x="266051" y="202382"/>
                </a:cubicBezTo>
                <a:cubicBezTo>
                  <a:pt x="263806" y="202382"/>
                  <a:pt x="261468" y="201728"/>
                  <a:pt x="259504" y="200515"/>
                </a:cubicBezTo>
                <a:cubicBezTo>
                  <a:pt x="255857" y="198274"/>
                  <a:pt x="253612" y="194259"/>
                  <a:pt x="253612" y="189870"/>
                </a:cubicBezTo>
                <a:lnTo>
                  <a:pt x="253612" y="101632"/>
                </a:lnTo>
                <a:cubicBezTo>
                  <a:pt x="253612" y="97057"/>
                  <a:pt x="256137" y="92762"/>
                  <a:pt x="260252" y="90708"/>
                </a:cubicBezTo>
                <a:close/>
                <a:moveTo>
                  <a:pt x="87934" y="24932"/>
                </a:moveTo>
                <a:lnTo>
                  <a:pt x="87934" y="265656"/>
                </a:lnTo>
                <a:lnTo>
                  <a:pt x="520692" y="265656"/>
                </a:lnTo>
                <a:lnTo>
                  <a:pt x="520692" y="24932"/>
                </a:lnTo>
                <a:close/>
                <a:moveTo>
                  <a:pt x="75310" y="0"/>
                </a:moveTo>
                <a:lnTo>
                  <a:pt x="533035" y="0"/>
                </a:lnTo>
                <a:cubicBezTo>
                  <a:pt x="539861" y="0"/>
                  <a:pt x="545471" y="5603"/>
                  <a:pt x="545471" y="12419"/>
                </a:cubicBezTo>
                <a:lnTo>
                  <a:pt x="545471" y="278076"/>
                </a:lnTo>
                <a:cubicBezTo>
                  <a:pt x="545471" y="284985"/>
                  <a:pt x="540048" y="290588"/>
                  <a:pt x="533035" y="290588"/>
                </a:cubicBezTo>
                <a:lnTo>
                  <a:pt x="75310" y="290588"/>
                </a:lnTo>
                <a:cubicBezTo>
                  <a:pt x="68484" y="290588"/>
                  <a:pt x="62874" y="284985"/>
                  <a:pt x="62874" y="278076"/>
                </a:cubicBezTo>
                <a:lnTo>
                  <a:pt x="62874" y="12419"/>
                </a:lnTo>
                <a:cubicBezTo>
                  <a:pt x="62874" y="5603"/>
                  <a:pt x="68484" y="0"/>
                  <a:pt x="75310" y="0"/>
                </a:cubicBezTo>
                <a:close/>
              </a:path>
            </a:pathLst>
          </a:custGeom>
          <a:solidFill>
            <a:srgbClr val="00B0F0"/>
          </a:solidFill>
          <a:ln>
            <a:solidFill>
              <a:srgbClr val="00B0F0"/>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41" name="直接连接符 40"/>
          <p:cNvCxnSpPr/>
          <p:nvPr/>
        </p:nvCxnSpPr>
        <p:spPr>
          <a:xfrm>
            <a:off x="949299" y="4029399"/>
            <a:ext cx="5654615" cy="0"/>
          </a:xfrm>
          <a:prstGeom prst="line">
            <a:avLst/>
          </a:prstGeom>
          <a:noFill/>
          <a:ln w="3175" cap="rnd" cmpd="sng" algn="ctr">
            <a:solidFill>
              <a:srgbClr val="FFFFFF">
                <a:lumMod val="85000"/>
              </a:srgbClr>
            </a:solidFill>
            <a:prstDash val="solid"/>
            <a:round/>
            <a:headEnd type="none"/>
            <a:tailEnd type="none" w="med" len="med"/>
          </a:ln>
          <a:effectLst/>
        </p:spPr>
      </p:cxnSp>
      <p:cxnSp>
        <p:nvCxnSpPr>
          <p:cNvPr id="42" name="直接连接符 41"/>
          <p:cNvCxnSpPr/>
          <p:nvPr/>
        </p:nvCxnSpPr>
        <p:spPr>
          <a:xfrm>
            <a:off x="3507570" y="2541903"/>
            <a:ext cx="0" cy="3149790"/>
          </a:xfrm>
          <a:prstGeom prst="line">
            <a:avLst/>
          </a:prstGeom>
          <a:noFill/>
          <a:ln w="3175" cap="rnd" cmpd="sng" algn="ctr">
            <a:solidFill>
              <a:srgbClr val="FFFFFF">
                <a:lumMod val="85000"/>
              </a:srgbClr>
            </a:solidFill>
            <a:prstDash val="solid"/>
            <a:round/>
            <a:headEnd type="none"/>
            <a:tailEnd type="none" w="med" len="med"/>
          </a:ln>
          <a:effectLst/>
        </p:spPr>
      </p:cxnSp>
      <p:sp>
        <p:nvSpPr>
          <p:cNvPr id="43" name="文本框 18"/>
          <p:cNvSpPr>
            <a:spLocks noChangeArrowheads="1"/>
          </p:cNvSpPr>
          <p:nvPr/>
        </p:nvSpPr>
        <p:spPr bwMode="auto">
          <a:xfrm>
            <a:off x="9104924" y="2047021"/>
            <a:ext cx="2198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9104359" y="1547051"/>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49" name="文本框 18"/>
          <p:cNvSpPr>
            <a:spLocks noChangeArrowheads="1"/>
          </p:cNvSpPr>
          <p:nvPr/>
        </p:nvSpPr>
        <p:spPr bwMode="auto">
          <a:xfrm>
            <a:off x="8932866" y="5097517"/>
            <a:ext cx="2198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9276982" y="4597547"/>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55" name="文本框 18"/>
          <p:cNvSpPr>
            <a:spLocks noChangeArrowheads="1"/>
          </p:cNvSpPr>
          <p:nvPr/>
        </p:nvSpPr>
        <p:spPr bwMode="auto">
          <a:xfrm>
            <a:off x="994870" y="3088251"/>
            <a:ext cx="2198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56" name="文本框 18"/>
          <p:cNvSpPr>
            <a:spLocks noChangeArrowheads="1"/>
          </p:cNvSpPr>
          <p:nvPr/>
        </p:nvSpPr>
        <p:spPr bwMode="auto">
          <a:xfrm>
            <a:off x="3672642" y="4828379"/>
            <a:ext cx="2198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57" name="文本框 18"/>
          <p:cNvSpPr>
            <a:spLocks noChangeArrowheads="1"/>
          </p:cNvSpPr>
          <p:nvPr/>
        </p:nvSpPr>
        <p:spPr bwMode="auto">
          <a:xfrm>
            <a:off x="3660979" y="3088251"/>
            <a:ext cx="2198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58" name="文本框 18"/>
          <p:cNvSpPr>
            <a:spLocks noChangeArrowheads="1"/>
          </p:cNvSpPr>
          <p:nvPr/>
        </p:nvSpPr>
        <p:spPr bwMode="auto">
          <a:xfrm>
            <a:off x="1025183" y="4828379"/>
            <a:ext cx="2198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rcRect l="27620" t="7487" r="38882" b="36978"/>
          <a:stretch>
            <a:fillRect/>
          </a:stretch>
        </p:blipFill>
        <p:spPr>
          <a:xfrm>
            <a:off x="7147734" y="1904291"/>
            <a:ext cx="3267264" cy="3787402"/>
          </a:xfrm>
          <a:custGeom>
            <a:avLst/>
            <a:gdLst>
              <a:gd name="connsiteX0" fmla="*/ 0 w 3267264"/>
              <a:gd name="connsiteY0" fmla="*/ 0 h 3787402"/>
              <a:gd name="connsiteX1" fmla="*/ 3267264 w 3267264"/>
              <a:gd name="connsiteY1" fmla="*/ 1893701 h 3787402"/>
              <a:gd name="connsiteX2" fmla="*/ 0 w 3267264"/>
              <a:gd name="connsiteY2" fmla="*/ 3787402 h 3787402"/>
              <a:gd name="connsiteX3" fmla="*/ 0 w 3267264"/>
              <a:gd name="connsiteY3" fmla="*/ 0 h 3787402"/>
            </a:gdLst>
            <a:ahLst/>
            <a:cxnLst>
              <a:cxn ang="0">
                <a:pos x="connsiteX0" y="connsiteY0"/>
              </a:cxn>
              <a:cxn ang="0">
                <a:pos x="connsiteX1" y="connsiteY1"/>
              </a:cxn>
              <a:cxn ang="0">
                <a:pos x="connsiteX2" y="connsiteY2"/>
              </a:cxn>
              <a:cxn ang="0">
                <a:pos x="connsiteX3" y="connsiteY3"/>
              </a:cxn>
            </a:cxnLst>
            <a:rect l="l" t="t" r="r" b="b"/>
            <a:pathLst>
              <a:path w="3267264" h="3787402">
                <a:moveTo>
                  <a:pt x="0" y="0"/>
                </a:moveTo>
                <a:lnTo>
                  <a:pt x="3267264" y="1893701"/>
                </a:lnTo>
                <a:lnTo>
                  <a:pt x="0" y="3787402"/>
                </a:lnTo>
                <a:lnTo>
                  <a:pt x="0" y="0"/>
                </a:lnTo>
                <a:close/>
              </a:path>
            </a:pathLst>
          </a:cu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l="61061" t="18147" r="20663" b="55271"/>
          <a:stretch>
            <a:fillRect/>
          </a:stretch>
        </p:blipFill>
        <p:spPr>
          <a:xfrm>
            <a:off x="10409472" y="2631299"/>
            <a:ext cx="1782528" cy="1812875"/>
          </a:xfrm>
          <a:custGeom>
            <a:avLst/>
            <a:gdLst>
              <a:gd name="connsiteX0" fmla="*/ 1782528 w 1782528"/>
              <a:gd name="connsiteY0" fmla="*/ 0 h 1812875"/>
              <a:gd name="connsiteX1" fmla="*/ 1782528 w 1782528"/>
              <a:gd name="connsiteY1" fmla="*/ 1812875 h 1812875"/>
              <a:gd name="connsiteX2" fmla="*/ 0 w 1782528"/>
              <a:gd name="connsiteY2" fmla="*/ 906438 h 1812875"/>
              <a:gd name="connsiteX3" fmla="*/ 1782528 w 1782528"/>
              <a:gd name="connsiteY3" fmla="*/ 0 h 1812875"/>
            </a:gdLst>
            <a:ahLst/>
            <a:cxnLst>
              <a:cxn ang="0">
                <a:pos x="connsiteX0" y="connsiteY0"/>
              </a:cxn>
              <a:cxn ang="0">
                <a:pos x="connsiteX1" y="connsiteY1"/>
              </a:cxn>
              <a:cxn ang="0">
                <a:pos x="connsiteX2" y="connsiteY2"/>
              </a:cxn>
              <a:cxn ang="0">
                <a:pos x="connsiteX3" y="connsiteY3"/>
              </a:cxn>
            </a:cxnLst>
            <a:rect l="l" t="t" r="r" b="b"/>
            <a:pathLst>
              <a:path w="1782528" h="1812875">
                <a:moveTo>
                  <a:pt x="1782528" y="0"/>
                </a:moveTo>
                <a:lnTo>
                  <a:pt x="1782528" y="1812875"/>
                </a:lnTo>
                <a:lnTo>
                  <a:pt x="0" y="906438"/>
                </a:lnTo>
                <a:lnTo>
                  <a:pt x="1782528" y="0"/>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strVal val="#ppt_w*0.70"/>
                                          </p:val>
                                        </p:tav>
                                        <p:tav tm="100000">
                                          <p:val>
                                            <p:strVal val="#ppt_w"/>
                                          </p:val>
                                        </p:tav>
                                      </p:tavLst>
                                    </p:anim>
                                    <p:anim calcmode="lin" valueType="num">
                                      <p:cBhvr>
                                        <p:cTn id="8" dur="750" fill="hold"/>
                                        <p:tgtEl>
                                          <p:spTgt spid="23"/>
                                        </p:tgtEl>
                                        <p:attrNameLst>
                                          <p:attrName>ppt_h</p:attrName>
                                        </p:attrNameLst>
                                      </p:cBhvr>
                                      <p:tavLst>
                                        <p:tav tm="0">
                                          <p:val>
                                            <p:strVal val="#ppt_h"/>
                                          </p:val>
                                        </p:tav>
                                        <p:tav tm="100000">
                                          <p:val>
                                            <p:strVal val="#ppt_h"/>
                                          </p:val>
                                        </p:tav>
                                      </p:tavLst>
                                    </p:anim>
                                    <p:animEffect transition="in" filter="fade">
                                      <p:cBhvr>
                                        <p:cTn id="9" dur="750"/>
                                        <p:tgtEl>
                                          <p:spTgt spid="23"/>
                                        </p:tgtEl>
                                      </p:cBhvr>
                                    </p:animEffect>
                                  </p:childTnLst>
                                </p:cTn>
                              </p:par>
                              <p:par>
                                <p:cTn id="10" presetID="55"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750" fill="hold"/>
                                        <p:tgtEl>
                                          <p:spTgt spid="22"/>
                                        </p:tgtEl>
                                        <p:attrNameLst>
                                          <p:attrName>ppt_w</p:attrName>
                                        </p:attrNameLst>
                                      </p:cBhvr>
                                      <p:tavLst>
                                        <p:tav tm="0">
                                          <p:val>
                                            <p:strVal val="#ppt_w*0.70"/>
                                          </p:val>
                                        </p:tav>
                                        <p:tav tm="100000">
                                          <p:val>
                                            <p:strVal val="#ppt_w"/>
                                          </p:val>
                                        </p:tav>
                                      </p:tavLst>
                                    </p:anim>
                                    <p:anim calcmode="lin" valueType="num">
                                      <p:cBhvr>
                                        <p:cTn id="13" dur="750" fill="hold"/>
                                        <p:tgtEl>
                                          <p:spTgt spid="22"/>
                                        </p:tgtEl>
                                        <p:attrNameLst>
                                          <p:attrName>ppt_h</p:attrName>
                                        </p:attrNameLst>
                                      </p:cBhvr>
                                      <p:tavLst>
                                        <p:tav tm="0">
                                          <p:val>
                                            <p:strVal val="#ppt_h"/>
                                          </p:val>
                                        </p:tav>
                                        <p:tav tm="100000">
                                          <p:val>
                                            <p:strVal val="#ppt_h"/>
                                          </p:val>
                                        </p:tav>
                                      </p:tavLst>
                                    </p:anim>
                                    <p:animEffect transition="in" filter="fade">
                                      <p:cBhvr>
                                        <p:cTn id="14" dur="750"/>
                                        <p:tgtEl>
                                          <p:spTgt spid="22"/>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1"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barn(inVertical)">
                                      <p:cBhvr>
                                        <p:cTn id="25" dur="500"/>
                                        <p:tgtEl>
                                          <p:spTgt spid="4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arn(inVertical)">
                                      <p:cBhvr>
                                        <p:cTn id="28" dur="500"/>
                                        <p:tgtEl>
                                          <p:spTgt spid="52"/>
                                        </p:tgtEl>
                                      </p:cBhvr>
                                    </p:animEffect>
                                  </p:childTnLst>
                                </p:cTn>
                              </p:par>
                            </p:childTnLst>
                          </p:cTn>
                        </p:par>
                        <p:par>
                          <p:cTn id="29" fill="hold">
                            <p:stCondLst>
                              <p:cond delay="2000"/>
                            </p:stCondLst>
                            <p:childTnLst>
                              <p:par>
                                <p:cTn id="30" presetID="5" presetClass="entr" presetSubtype="10" fill="hold" grpId="0" nodeType="afterEffect">
                                  <p:stCondLst>
                                    <p:cond delay="0"/>
                                  </p:stCondLst>
                                  <p:iterate type="wd">
                                    <p:tmPct val="10000"/>
                                  </p:iterate>
                                  <p:childTnLst>
                                    <p:set>
                                      <p:cBhvr>
                                        <p:cTn id="31" dur="1" fill="hold">
                                          <p:stCondLst>
                                            <p:cond delay="0"/>
                                          </p:stCondLst>
                                        </p:cTn>
                                        <p:tgtEl>
                                          <p:spTgt spid="43"/>
                                        </p:tgtEl>
                                        <p:attrNameLst>
                                          <p:attrName>style.visibility</p:attrName>
                                        </p:attrNameLst>
                                      </p:cBhvr>
                                      <p:to>
                                        <p:strVal val="visible"/>
                                      </p:to>
                                    </p:set>
                                    <p:animEffect transition="in" filter="checkerboard(across)">
                                      <p:cBhvr>
                                        <p:cTn id="32" dur="500"/>
                                        <p:tgtEl>
                                          <p:spTgt spid="43"/>
                                        </p:tgtEl>
                                      </p:cBhvr>
                                    </p:animEffect>
                                  </p:childTnLst>
                                </p:cTn>
                              </p:par>
                              <p:par>
                                <p:cTn id="33" presetID="5" presetClass="entr" presetSubtype="10" fill="hold" grpId="0" nodeType="withEffect">
                                  <p:stCondLst>
                                    <p:cond delay="0"/>
                                  </p:stCondLst>
                                  <p:iterate type="wd">
                                    <p:tmPct val="10000"/>
                                  </p:iterate>
                                  <p:childTnLst>
                                    <p:set>
                                      <p:cBhvr>
                                        <p:cTn id="34" dur="1" fill="hold">
                                          <p:stCondLst>
                                            <p:cond delay="0"/>
                                          </p:stCondLst>
                                        </p:cTn>
                                        <p:tgtEl>
                                          <p:spTgt spid="49"/>
                                        </p:tgtEl>
                                        <p:attrNameLst>
                                          <p:attrName>style.visibility</p:attrName>
                                        </p:attrNameLst>
                                      </p:cBhvr>
                                      <p:to>
                                        <p:strVal val="visible"/>
                                      </p:to>
                                    </p:set>
                                    <p:animEffect transition="in" filter="checkerboard(across)">
                                      <p:cBhvr>
                                        <p:cTn id="35" dur="500"/>
                                        <p:tgtEl>
                                          <p:spTgt spid="49"/>
                                        </p:tgtEl>
                                      </p:cBhvr>
                                    </p:animEffect>
                                  </p:childTnLst>
                                </p:cTn>
                              </p:par>
                            </p:childTnLst>
                          </p:cTn>
                        </p:par>
                        <p:par>
                          <p:cTn id="36" fill="hold">
                            <p:stCondLst>
                              <p:cond delay="2549"/>
                            </p:stCondLst>
                            <p:childTnLst>
                              <p:par>
                                <p:cTn id="37" presetID="22" presetClass="entr" presetSubtype="8"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par>
                                <p:cTn id="40" presetID="22" presetClass="entr" presetSubtype="4"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childTnLst>
                          </p:cTn>
                        </p:par>
                        <p:par>
                          <p:cTn id="43" fill="hold">
                            <p:stCondLst>
                              <p:cond delay="3049"/>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par>
                          <p:cTn id="56" fill="hold">
                            <p:stCondLst>
                              <p:cond delay="3549"/>
                            </p:stCondLst>
                            <p:childTnLst>
                              <p:par>
                                <p:cTn id="57" presetID="5" presetClass="entr" presetSubtype="10" fill="hold" grpId="0" nodeType="afterEffect">
                                  <p:stCondLst>
                                    <p:cond delay="0"/>
                                  </p:stCondLst>
                                  <p:iterate type="wd">
                                    <p:tmPct val="10000"/>
                                  </p:iterate>
                                  <p:childTnLst>
                                    <p:set>
                                      <p:cBhvr>
                                        <p:cTn id="58" dur="1" fill="hold">
                                          <p:stCondLst>
                                            <p:cond delay="0"/>
                                          </p:stCondLst>
                                        </p:cTn>
                                        <p:tgtEl>
                                          <p:spTgt spid="55"/>
                                        </p:tgtEl>
                                        <p:attrNameLst>
                                          <p:attrName>style.visibility</p:attrName>
                                        </p:attrNameLst>
                                      </p:cBhvr>
                                      <p:to>
                                        <p:strVal val="visible"/>
                                      </p:to>
                                    </p:set>
                                    <p:animEffect transition="in" filter="checkerboard(across)">
                                      <p:cBhvr>
                                        <p:cTn id="59" dur="500"/>
                                        <p:tgtEl>
                                          <p:spTgt spid="55"/>
                                        </p:tgtEl>
                                      </p:cBhvr>
                                    </p:animEffect>
                                  </p:childTnLst>
                                </p:cTn>
                              </p:par>
                              <p:par>
                                <p:cTn id="60" presetID="5" presetClass="entr" presetSubtype="10" fill="hold" grpId="0" nodeType="withEffect">
                                  <p:stCondLst>
                                    <p:cond delay="0"/>
                                  </p:stCondLst>
                                  <p:iterate type="wd">
                                    <p:tmPct val="10000"/>
                                  </p:iterate>
                                  <p:childTnLst>
                                    <p:set>
                                      <p:cBhvr>
                                        <p:cTn id="61" dur="1" fill="hold">
                                          <p:stCondLst>
                                            <p:cond delay="0"/>
                                          </p:stCondLst>
                                        </p:cTn>
                                        <p:tgtEl>
                                          <p:spTgt spid="56"/>
                                        </p:tgtEl>
                                        <p:attrNameLst>
                                          <p:attrName>style.visibility</p:attrName>
                                        </p:attrNameLst>
                                      </p:cBhvr>
                                      <p:to>
                                        <p:strVal val="visible"/>
                                      </p:to>
                                    </p:set>
                                    <p:animEffect transition="in" filter="checkerboard(across)">
                                      <p:cBhvr>
                                        <p:cTn id="62" dur="500"/>
                                        <p:tgtEl>
                                          <p:spTgt spid="56"/>
                                        </p:tgtEl>
                                      </p:cBhvr>
                                    </p:animEffect>
                                  </p:childTnLst>
                                </p:cTn>
                              </p:par>
                              <p:par>
                                <p:cTn id="63" presetID="5" presetClass="entr" presetSubtype="10" fill="hold" grpId="0" nodeType="withEffect">
                                  <p:stCondLst>
                                    <p:cond delay="0"/>
                                  </p:stCondLst>
                                  <p:iterate type="wd">
                                    <p:tmPct val="10000"/>
                                  </p:iterate>
                                  <p:childTnLst>
                                    <p:set>
                                      <p:cBhvr>
                                        <p:cTn id="64" dur="1" fill="hold">
                                          <p:stCondLst>
                                            <p:cond delay="0"/>
                                          </p:stCondLst>
                                        </p:cTn>
                                        <p:tgtEl>
                                          <p:spTgt spid="57"/>
                                        </p:tgtEl>
                                        <p:attrNameLst>
                                          <p:attrName>style.visibility</p:attrName>
                                        </p:attrNameLst>
                                      </p:cBhvr>
                                      <p:to>
                                        <p:strVal val="visible"/>
                                      </p:to>
                                    </p:set>
                                    <p:animEffect transition="in" filter="checkerboard(across)">
                                      <p:cBhvr>
                                        <p:cTn id="65" dur="500"/>
                                        <p:tgtEl>
                                          <p:spTgt spid="57"/>
                                        </p:tgtEl>
                                      </p:cBhvr>
                                    </p:animEffect>
                                  </p:childTnLst>
                                </p:cTn>
                              </p:par>
                              <p:par>
                                <p:cTn id="66" presetID="5" presetClass="entr" presetSubtype="10" fill="hold" grpId="0" nodeType="withEffect">
                                  <p:stCondLst>
                                    <p:cond delay="0"/>
                                  </p:stCondLst>
                                  <p:iterate type="wd">
                                    <p:tmPct val="10000"/>
                                  </p:iterate>
                                  <p:childTnLst>
                                    <p:set>
                                      <p:cBhvr>
                                        <p:cTn id="67" dur="1" fill="hold">
                                          <p:stCondLst>
                                            <p:cond delay="0"/>
                                          </p:stCondLst>
                                        </p:cTn>
                                        <p:tgtEl>
                                          <p:spTgt spid="58"/>
                                        </p:tgtEl>
                                        <p:attrNameLst>
                                          <p:attrName>style.visibility</p:attrName>
                                        </p:attrNameLst>
                                      </p:cBhvr>
                                      <p:to>
                                        <p:strVal val="visible"/>
                                      </p:to>
                                    </p:set>
                                    <p:animEffect transition="in" filter="checkerboard(across)">
                                      <p:cBhvr>
                                        <p:cTn id="6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3" grpId="0"/>
      <p:bldP spid="48" grpId="0"/>
      <p:bldP spid="49" grpId="0"/>
      <p:bldP spid="52" grpId="0"/>
      <p:bldP spid="55" grpId="0"/>
      <p:bldP spid="56" grpId="0"/>
      <p:bldP spid="57" grpId="0"/>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5422" y="1822725"/>
            <a:ext cx="13295870" cy="1307939"/>
          </a:xfrm>
          <a:prstGeom prst="rect">
            <a:avLst/>
          </a:prstGeom>
          <a:gradFill flip="none" rotWithShape="1">
            <a:gsLst>
              <a:gs pos="100000">
                <a:srgbClr val="A86ED4">
                  <a:alpha val="81000"/>
                </a:srgbClr>
              </a:gs>
              <a:gs pos="0">
                <a:srgbClr val="00B0F0">
                  <a:alpha val="68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27126"/>
          <a:stretch>
            <a:fillRect/>
          </a:stretch>
        </p:blipFill>
        <p:spPr>
          <a:xfrm>
            <a:off x="747339" y="1426665"/>
            <a:ext cx="4332847" cy="4157316"/>
          </a:xfrm>
          <a:prstGeom prst="rect">
            <a:avLst/>
          </a:prstGeom>
        </p:spPr>
      </p:pic>
      <p:sp>
        <p:nvSpPr>
          <p:cNvPr id="5" name="4 Elipse"/>
          <p:cNvSpPr>
            <a:spLocks noChangeAspect="1"/>
          </p:cNvSpPr>
          <p:nvPr/>
        </p:nvSpPr>
        <p:spPr bwMode="auto">
          <a:xfrm>
            <a:off x="6103286" y="3967565"/>
            <a:ext cx="479322" cy="479299"/>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869315"/>
            <a:r>
              <a:rPr lang="es-MX"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01</a:t>
            </a:r>
            <a:endParaRPr lang="es-SV"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27 Elipse"/>
          <p:cNvSpPr>
            <a:spLocks noChangeAspect="1"/>
          </p:cNvSpPr>
          <p:nvPr/>
        </p:nvSpPr>
        <p:spPr bwMode="auto">
          <a:xfrm>
            <a:off x="6103286" y="4719807"/>
            <a:ext cx="479322" cy="479299"/>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869315"/>
            <a:r>
              <a:rPr lang="es-MX"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02</a:t>
            </a:r>
            <a:endParaRPr lang="es-SV"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29 Elipse"/>
          <p:cNvSpPr>
            <a:spLocks noChangeAspect="1"/>
          </p:cNvSpPr>
          <p:nvPr/>
        </p:nvSpPr>
        <p:spPr bwMode="auto">
          <a:xfrm>
            <a:off x="6103286" y="5472049"/>
            <a:ext cx="479322" cy="479299"/>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869315"/>
            <a:r>
              <a:rPr lang="es-MX"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03</a:t>
            </a:r>
            <a:endParaRPr lang="es-SV"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文本框 18"/>
          <p:cNvSpPr>
            <a:spLocks noChangeArrowheads="1"/>
          </p:cNvSpPr>
          <p:nvPr/>
        </p:nvSpPr>
        <p:spPr bwMode="auto">
          <a:xfrm>
            <a:off x="6879802" y="4783608"/>
            <a:ext cx="463040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a:t>
            </a:r>
            <a:endParaRPr lang="zh-CN" altLang="en-US" sz="1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985503" y="1517882"/>
            <a:ext cx="2723528" cy="523220"/>
          </a:xfrm>
          <a:prstGeom prst="rect">
            <a:avLst/>
          </a:prstGeom>
          <a:noFill/>
        </p:spPr>
        <p:txBody>
          <a:bodyPr wrap="square" rtlCol="0">
            <a:spAutoFit/>
          </a:bodyPr>
          <a:lstStyle/>
          <a:p>
            <a:r>
              <a:rPr lang="zh-CN" altLang="en-US" sz="2800" dirty="0" smtClean="0">
                <a:solidFill>
                  <a:srgbClr val="00B0F0"/>
                </a:solidFill>
              </a:rPr>
              <a:t>输入小标题</a:t>
            </a:r>
            <a:endParaRPr lang="zh-CN" altLang="en-US" sz="2800" dirty="0">
              <a:solidFill>
                <a:srgbClr val="00B0F0"/>
              </a:solidFill>
            </a:endParaRPr>
          </a:p>
        </p:txBody>
      </p:sp>
      <p:sp>
        <p:nvSpPr>
          <p:cNvPr id="13" name="文本框 18"/>
          <p:cNvSpPr>
            <a:spLocks noChangeArrowheads="1"/>
          </p:cNvSpPr>
          <p:nvPr/>
        </p:nvSpPr>
        <p:spPr bwMode="auto">
          <a:xfrm>
            <a:off x="6879802" y="3973129"/>
            <a:ext cx="463040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a:t>
            </a:r>
            <a:endParaRPr lang="zh-CN" altLang="en-US" sz="1400" dirty="0">
              <a:latin typeface="微软雅黑" panose="020B0503020204020204" pitchFamily="34" charset="-122"/>
              <a:ea typeface="微软雅黑" panose="020B0503020204020204" pitchFamily="34" charset="-122"/>
            </a:endParaRPr>
          </a:p>
        </p:txBody>
      </p:sp>
      <p:sp>
        <p:nvSpPr>
          <p:cNvPr id="14" name="文本框 18"/>
          <p:cNvSpPr>
            <a:spLocks noChangeArrowheads="1"/>
          </p:cNvSpPr>
          <p:nvPr/>
        </p:nvSpPr>
        <p:spPr bwMode="auto">
          <a:xfrm>
            <a:off x="6879802" y="5503949"/>
            <a:ext cx="463040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a:t>
            </a:r>
            <a:endParaRPr lang="zh-CN" altLang="en-US" sz="1400" dirty="0">
              <a:latin typeface="微软雅黑" panose="020B0503020204020204" pitchFamily="34" charset="-122"/>
              <a:ea typeface="微软雅黑" panose="020B0503020204020204" pitchFamily="34" charset="-122"/>
            </a:endParaRPr>
          </a:p>
        </p:txBody>
      </p:sp>
      <p:sp>
        <p:nvSpPr>
          <p:cNvPr id="15" name="文本框 18"/>
          <p:cNvSpPr>
            <a:spLocks noChangeArrowheads="1"/>
          </p:cNvSpPr>
          <p:nvPr/>
        </p:nvSpPr>
        <p:spPr bwMode="auto">
          <a:xfrm>
            <a:off x="5728701" y="2122348"/>
            <a:ext cx="640323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内请输入文字内容请输入文字内容请输入文字请输入文字内</a:t>
            </a:r>
            <a:endParaRPr lang="zh-CN" altLang="en-US" sz="1400" dirty="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par>
                          <p:cTn id="8" fill="hold">
                            <p:stCondLst>
                              <p:cond delay="1000"/>
                            </p:stCondLst>
                            <p:childTnLst>
                              <p:par>
                                <p:cTn id="9" presetID="1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ppt_y</p:attrName>
                                        </p:attrNameLst>
                                      </p:cBhvr>
                                      <p:tavLst>
                                        <p:tav tm="0">
                                          <p:val>
                                            <p:strVal val="#ppt_y-#ppt_h*1.125000"/>
                                          </p:val>
                                        </p:tav>
                                        <p:tav tm="100000">
                                          <p:val>
                                            <p:strVal val="#ppt_y"/>
                                          </p:val>
                                        </p:tav>
                                      </p:tavLst>
                                    </p:anim>
                                    <p:animEffect transition="in" filter="wipe(down)">
                                      <p:cBhvr>
                                        <p:cTn id="12" dur="1000"/>
                                        <p:tgtEl>
                                          <p:spTgt spid="3"/>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2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3500"/>
                            </p:stCondLst>
                            <p:childTnLst>
                              <p:par>
                                <p:cTn id="26" presetID="5" presetClass="entr" presetSubtype="10" fill="hold" grpId="0" nodeType="afterEffect">
                                  <p:stCondLst>
                                    <p:cond delay="0"/>
                                  </p:stCondLst>
                                  <p:iterate type="wd">
                                    <p:tmPct val="10000"/>
                                  </p:iterate>
                                  <p:childTnLst>
                                    <p:set>
                                      <p:cBhvr>
                                        <p:cTn id="27" dur="1" fill="hold">
                                          <p:stCondLst>
                                            <p:cond delay="0"/>
                                          </p:stCondLst>
                                        </p:cTn>
                                        <p:tgtEl>
                                          <p:spTgt spid="13"/>
                                        </p:tgtEl>
                                        <p:attrNameLst>
                                          <p:attrName>style.visibility</p:attrName>
                                        </p:attrNameLst>
                                      </p:cBhvr>
                                      <p:to>
                                        <p:strVal val="visible"/>
                                      </p:to>
                                    </p:set>
                                    <p:animEffect transition="in" filter="checkerboard(across)">
                                      <p:cBhvr>
                                        <p:cTn id="28" dur="500"/>
                                        <p:tgtEl>
                                          <p:spTgt spid="13"/>
                                        </p:tgtEl>
                                      </p:cBhvr>
                                    </p:animEffect>
                                  </p:childTnLst>
                                </p:cTn>
                              </p:par>
                              <p:par>
                                <p:cTn id="29" presetID="5" presetClass="entr" presetSubtype="10" fill="hold" grpId="0" nodeType="withEffect">
                                  <p:stCondLst>
                                    <p:cond delay="0"/>
                                  </p:stCondLst>
                                  <p:iterate type="wd">
                                    <p:tmPct val="10000"/>
                                  </p:iterate>
                                  <p:childTnLst>
                                    <p:set>
                                      <p:cBhvr>
                                        <p:cTn id="30" dur="1" fill="hold">
                                          <p:stCondLst>
                                            <p:cond delay="0"/>
                                          </p:stCondLst>
                                        </p:cTn>
                                        <p:tgtEl>
                                          <p:spTgt spid="11"/>
                                        </p:tgtEl>
                                        <p:attrNameLst>
                                          <p:attrName>style.visibility</p:attrName>
                                        </p:attrNameLst>
                                      </p:cBhvr>
                                      <p:to>
                                        <p:strVal val="visible"/>
                                      </p:to>
                                    </p:set>
                                    <p:animEffect transition="in" filter="checkerboard(across)">
                                      <p:cBhvr>
                                        <p:cTn id="31" dur="500"/>
                                        <p:tgtEl>
                                          <p:spTgt spid="11"/>
                                        </p:tgtEl>
                                      </p:cBhvr>
                                    </p:animEffect>
                                  </p:childTnLst>
                                </p:cTn>
                              </p:par>
                              <p:par>
                                <p:cTn id="32" presetID="5" presetClass="entr" presetSubtype="10" fill="hold" grpId="0" nodeType="withEffect">
                                  <p:stCondLst>
                                    <p:cond delay="0"/>
                                  </p:stCondLst>
                                  <p:iterate type="wd">
                                    <p:tmPct val="10000"/>
                                  </p:iterate>
                                  <p:childTnLst>
                                    <p:set>
                                      <p:cBhvr>
                                        <p:cTn id="33" dur="1" fill="hold">
                                          <p:stCondLst>
                                            <p:cond delay="0"/>
                                          </p:stCondLst>
                                        </p:cTn>
                                        <p:tgtEl>
                                          <p:spTgt spid="14"/>
                                        </p:tgtEl>
                                        <p:attrNameLst>
                                          <p:attrName>style.visibility</p:attrName>
                                        </p:attrNameLst>
                                      </p:cBhvr>
                                      <p:to>
                                        <p:strVal val="visible"/>
                                      </p:to>
                                    </p:set>
                                    <p:animEffect transition="in" filter="checkerboard(across)">
                                      <p:cBhvr>
                                        <p:cTn id="34" dur="500"/>
                                        <p:tgtEl>
                                          <p:spTgt spid="14"/>
                                        </p:tgtEl>
                                      </p:cBhvr>
                                    </p:animEffect>
                                  </p:childTnLst>
                                </p:cTn>
                              </p:par>
                            </p:childTnLst>
                          </p:cTn>
                        </p:par>
                        <p:par>
                          <p:cTn id="35" fill="hold">
                            <p:stCondLst>
                              <p:cond delay="4199"/>
                            </p:stCondLst>
                            <p:childTnLst>
                              <p:par>
                                <p:cTn id="36" presetID="16" presetClass="entr" presetSubtype="2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childTnLst>
                          </p:cTn>
                        </p:par>
                        <p:par>
                          <p:cTn id="39" fill="hold">
                            <p:stCondLst>
                              <p:cond delay="4699"/>
                            </p:stCondLst>
                            <p:childTnLst>
                              <p:par>
                                <p:cTn id="40" presetID="5" presetClass="entr" presetSubtype="10" fill="hold" grpId="0" nodeType="afterEffect">
                                  <p:stCondLst>
                                    <p:cond delay="0"/>
                                  </p:stCondLst>
                                  <p:iterate type="wd">
                                    <p:tmPct val="10000"/>
                                  </p:iterate>
                                  <p:childTnLst>
                                    <p:set>
                                      <p:cBhvr>
                                        <p:cTn id="41" dur="1" fill="hold">
                                          <p:stCondLst>
                                            <p:cond delay="0"/>
                                          </p:stCondLst>
                                        </p:cTn>
                                        <p:tgtEl>
                                          <p:spTgt spid="15"/>
                                        </p:tgtEl>
                                        <p:attrNameLst>
                                          <p:attrName>style.visibility</p:attrName>
                                        </p:attrNameLst>
                                      </p:cBhvr>
                                      <p:to>
                                        <p:strVal val="visible"/>
                                      </p:to>
                                    </p:set>
                                    <p:animEffect transition="in" filter="checkerboard(across)">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rcRect l="610" t="24372" r="87731" b="63646"/>
          <a:stretch>
            <a:fillRect/>
          </a:stretch>
        </p:blipFill>
        <p:spPr>
          <a:xfrm>
            <a:off x="13447" y="2691299"/>
            <a:ext cx="1430152" cy="871093"/>
          </a:xfrm>
          <a:custGeom>
            <a:avLst/>
            <a:gdLst>
              <a:gd name="connsiteX0" fmla="*/ 145185 w 1430152"/>
              <a:gd name="connsiteY0" fmla="*/ 0 h 871093"/>
              <a:gd name="connsiteX1" fmla="*/ 1284967 w 1430152"/>
              <a:gd name="connsiteY1" fmla="*/ 0 h 871093"/>
              <a:gd name="connsiteX2" fmla="*/ 1430152 w 1430152"/>
              <a:gd name="connsiteY2" fmla="*/ 145185 h 871093"/>
              <a:gd name="connsiteX3" fmla="*/ 1430152 w 1430152"/>
              <a:gd name="connsiteY3" fmla="*/ 725908 h 871093"/>
              <a:gd name="connsiteX4" fmla="*/ 1284967 w 1430152"/>
              <a:gd name="connsiteY4" fmla="*/ 871093 h 871093"/>
              <a:gd name="connsiteX5" fmla="*/ 145185 w 1430152"/>
              <a:gd name="connsiteY5" fmla="*/ 871093 h 871093"/>
              <a:gd name="connsiteX6" fmla="*/ 0 w 1430152"/>
              <a:gd name="connsiteY6" fmla="*/ 725908 h 871093"/>
              <a:gd name="connsiteX7" fmla="*/ 0 w 1430152"/>
              <a:gd name="connsiteY7" fmla="*/ 145185 h 871093"/>
              <a:gd name="connsiteX8" fmla="*/ 145185 w 1430152"/>
              <a:gd name="connsiteY8" fmla="*/ 0 h 8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52" h="871093">
                <a:moveTo>
                  <a:pt x="145185" y="0"/>
                </a:moveTo>
                <a:lnTo>
                  <a:pt x="1284967" y="0"/>
                </a:lnTo>
                <a:cubicBezTo>
                  <a:pt x="1365150" y="0"/>
                  <a:pt x="1430152" y="65002"/>
                  <a:pt x="1430152" y="145185"/>
                </a:cubicBezTo>
                <a:lnTo>
                  <a:pt x="1430152" y="725908"/>
                </a:lnTo>
                <a:cubicBezTo>
                  <a:pt x="1430152" y="806091"/>
                  <a:pt x="1365150" y="871093"/>
                  <a:pt x="1284967" y="871093"/>
                </a:cubicBezTo>
                <a:lnTo>
                  <a:pt x="145185" y="871093"/>
                </a:lnTo>
                <a:cubicBezTo>
                  <a:pt x="65002" y="871093"/>
                  <a:pt x="0" y="806091"/>
                  <a:pt x="0" y="725908"/>
                </a:cubicBezTo>
                <a:lnTo>
                  <a:pt x="0" y="145185"/>
                </a:lnTo>
                <a:cubicBezTo>
                  <a:pt x="0" y="65002"/>
                  <a:pt x="65002" y="0"/>
                  <a:pt x="145185" y="0"/>
                </a:cubicBezTo>
                <a:close/>
              </a:path>
            </a:pathLst>
          </a:cu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rcRect l="13203" t="24372" r="75139" b="63646"/>
          <a:stretch>
            <a:fillRect/>
          </a:stretch>
        </p:blipFill>
        <p:spPr>
          <a:xfrm>
            <a:off x="1558200" y="2691299"/>
            <a:ext cx="1430152" cy="871093"/>
          </a:xfrm>
          <a:custGeom>
            <a:avLst/>
            <a:gdLst>
              <a:gd name="connsiteX0" fmla="*/ 145185 w 1430152"/>
              <a:gd name="connsiteY0" fmla="*/ 0 h 871093"/>
              <a:gd name="connsiteX1" fmla="*/ 1284967 w 1430152"/>
              <a:gd name="connsiteY1" fmla="*/ 0 h 871093"/>
              <a:gd name="connsiteX2" fmla="*/ 1430152 w 1430152"/>
              <a:gd name="connsiteY2" fmla="*/ 145185 h 871093"/>
              <a:gd name="connsiteX3" fmla="*/ 1430152 w 1430152"/>
              <a:gd name="connsiteY3" fmla="*/ 725908 h 871093"/>
              <a:gd name="connsiteX4" fmla="*/ 1284967 w 1430152"/>
              <a:gd name="connsiteY4" fmla="*/ 871093 h 871093"/>
              <a:gd name="connsiteX5" fmla="*/ 145185 w 1430152"/>
              <a:gd name="connsiteY5" fmla="*/ 871093 h 871093"/>
              <a:gd name="connsiteX6" fmla="*/ 0 w 1430152"/>
              <a:gd name="connsiteY6" fmla="*/ 725908 h 871093"/>
              <a:gd name="connsiteX7" fmla="*/ 0 w 1430152"/>
              <a:gd name="connsiteY7" fmla="*/ 145185 h 871093"/>
              <a:gd name="connsiteX8" fmla="*/ 145185 w 1430152"/>
              <a:gd name="connsiteY8" fmla="*/ 0 h 8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52" h="871093">
                <a:moveTo>
                  <a:pt x="145185" y="0"/>
                </a:moveTo>
                <a:lnTo>
                  <a:pt x="1284967" y="0"/>
                </a:lnTo>
                <a:cubicBezTo>
                  <a:pt x="1365151" y="0"/>
                  <a:pt x="1430152" y="65002"/>
                  <a:pt x="1430152" y="145185"/>
                </a:cubicBezTo>
                <a:lnTo>
                  <a:pt x="1430152" y="725908"/>
                </a:lnTo>
                <a:cubicBezTo>
                  <a:pt x="1430152" y="806091"/>
                  <a:pt x="1365151" y="871093"/>
                  <a:pt x="1284967" y="871093"/>
                </a:cubicBezTo>
                <a:lnTo>
                  <a:pt x="145185" y="871093"/>
                </a:lnTo>
                <a:cubicBezTo>
                  <a:pt x="65002" y="871093"/>
                  <a:pt x="0" y="806091"/>
                  <a:pt x="0" y="725908"/>
                </a:cubicBezTo>
                <a:lnTo>
                  <a:pt x="0" y="145185"/>
                </a:lnTo>
                <a:cubicBezTo>
                  <a:pt x="0" y="65002"/>
                  <a:pt x="65002" y="0"/>
                  <a:pt x="145185" y="0"/>
                </a:cubicBezTo>
                <a:close/>
              </a:path>
            </a:pathLst>
          </a:custGeom>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rcRect l="25796" t="24372" r="62546" b="63646"/>
          <a:stretch>
            <a:fillRect/>
          </a:stretch>
        </p:blipFill>
        <p:spPr>
          <a:xfrm>
            <a:off x="3102953" y="2691299"/>
            <a:ext cx="1430152" cy="871093"/>
          </a:xfrm>
          <a:custGeom>
            <a:avLst/>
            <a:gdLst>
              <a:gd name="connsiteX0" fmla="*/ 145185 w 1430152"/>
              <a:gd name="connsiteY0" fmla="*/ 0 h 871093"/>
              <a:gd name="connsiteX1" fmla="*/ 1284967 w 1430152"/>
              <a:gd name="connsiteY1" fmla="*/ 0 h 871093"/>
              <a:gd name="connsiteX2" fmla="*/ 1430152 w 1430152"/>
              <a:gd name="connsiteY2" fmla="*/ 145185 h 871093"/>
              <a:gd name="connsiteX3" fmla="*/ 1430152 w 1430152"/>
              <a:gd name="connsiteY3" fmla="*/ 725908 h 871093"/>
              <a:gd name="connsiteX4" fmla="*/ 1284967 w 1430152"/>
              <a:gd name="connsiteY4" fmla="*/ 871093 h 871093"/>
              <a:gd name="connsiteX5" fmla="*/ 145185 w 1430152"/>
              <a:gd name="connsiteY5" fmla="*/ 871093 h 871093"/>
              <a:gd name="connsiteX6" fmla="*/ 0 w 1430152"/>
              <a:gd name="connsiteY6" fmla="*/ 725908 h 871093"/>
              <a:gd name="connsiteX7" fmla="*/ 0 w 1430152"/>
              <a:gd name="connsiteY7" fmla="*/ 145185 h 871093"/>
              <a:gd name="connsiteX8" fmla="*/ 145185 w 1430152"/>
              <a:gd name="connsiteY8" fmla="*/ 0 h 8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52" h="871093">
                <a:moveTo>
                  <a:pt x="145185" y="0"/>
                </a:moveTo>
                <a:lnTo>
                  <a:pt x="1284967" y="0"/>
                </a:lnTo>
                <a:cubicBezTo>
                  <a:pt x="1365151" y="0"/>
                  <a:pt x="1430152" y="65002"/>
                  <a:pt x="1430152" y="145185"/>
                </a:cubicBezTo>
                <a:lnTo>
                  <a:pt x="1430152" y="725908"/>
                </a:lnTo>
                <a:cubicBezTo>
                  <a:pt x="1430152" y="806091"/>
                  <a:pt x="1365151" y="871093"/>
                  <a:pt x="1284967" y="871093"/>
                </a:cubicBezTo>
                <a:lnTo>
                  <a:pt x="145185" y="871093"/>
                </a:lnTo>
                <a:cubicBezTo>
                  <a:pt x="65002" y="871093"/>
                  <a:pt x="0" y="806091"/>
                  <a:pt x="0" y="725908"/>
                </a:cubicBezTo>
                <a:lnTo>
                  <a:pt x="0" y="145185"/>
                </a:lnTo>
                <a:cubicBezTo>
                  <a:pt x="0" y="65002"/>
                  <a:pt x="65002" y="0"/>
                  <a:pt x="145185" y="0"/>
                </a:cubicBezTo>
                <a:close/>
              </a:path>
            </a:pathLst>
          </a:custGeom>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rcRect l="37969" t="24372" r="50372" b="63646"/>
          <a:stretch>
            <a:fillRect/>
          </a:stretch>
        </p:blipFill>
        <p:spPr>
          <a:xfrm>
            <a:off x="4596281" y="2691299"/>
            <a:ext cx="1430152" cy="871093"/>
          </a:xfrm>
          <a:custGeom>
            <a:avLst/>
            <a:gdLst>
              <a:gd name="connsiteX0" fmla="*/ 145185 w 1430152"/>
              <a:gd name="connsiteY0" fmla="*/ 0 h 871093"/>
              <a:gd name="connsiteX1" fmla="*/ 1284967 w 1430152"/>
              <a:gd name="connsiteY1" fmla="*/ 0 h 871093"/>
              <a:gd name="connsiteX2" fmla="*/ 1430152 w 1430152"/>
              <a:gd name="connsiteY2" fmla="*/ 145185 h 871093"/>
              <a:gd name="connsiteX3" fmla="*/ 1430152 w 1430152"/>
              <a:gd name="connsiteY3" fmla="*/ 725908 h 871093"/>
              <a:gd name="connsiteX4" fmla="*/ 1284967 w 1430152"/>
              <a:gd name="connsiteY4" fmla="*/ 871093 h 871093"/>
              <a:gd name="connsiteX5" fmla="*/ 145185 w 1430152"/>
              <a:gd name="connsiteY5" fmla="*/ 871093 h 871093"/>
              <a:gd name="connsiteX6" fmla="*/ 0 w 1430152"/>
              <a:gd name="connsiteY6" fmla="*/ 725908 h 871093"/>
              <a:gd name="connsiteX7" fmla="*/ 0 w 1430152"/>
              <a:gd name="connsiteY7" fmla="*/ 145185 h 871093"/>
              <a:gd name="connsiteX8" fmla="*/ 145185 w 1430152"/>
              <a:gd name="connsiteY8" fmla="*/ 0 h 8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52" h="871093">
                <a:moveTo>
                  <a:pt x="145185" y="0"/>
                </a:moveTo>
                <a:lnTo>
                  <a:pt x="1284967" y="0"/>
                </a:lnTo>
                <a:cubicBezTo>
                  <a:pt x="1365151" y="0"/>
                  <a:pt x="1430152" y="65002"/>
                  <a:pt x="1430152" y="145185"/>
                </a:cubicBezTo>
                <a:lnTo>
                  <a:pt x="1430152" y="725908"/>
                </a:lnTo>
                <a:cubicBezTo>
                  <a:pt x="1430152" y="806091"/>
                  <a:pt x="1365151" y="871093"/>
                  <a:pt x="1284967" y="871093"/>
                </a:cubicBezTo>
                <a:lnTo>
                  <a:pt x="145185" y="871093"/>
                </a:lnTo>
                <a:cubicBezTo>
                  <a:pt x="65002" y="871093"/>
                  <a:pt x="0" y="806091"/>
                  <a:pt x="0" y="725908"/>
                </a:cubicBezTo>
                <a:lnTo>
                  <a:pt x="0" y="145185"/>
                </a:lnTo>
                <a:cubicBezTo>
                  <a:pt x="0" y="65002"/>
                  <a:pt x="65002" y="0"/>
                  <a:pt x="145185" y="0"/>
                </a:cubicBezTo>
                <a:close/>
              </a:path>
            </a:pathLst>
          </a:cu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rcRect l="50562" t="24372" r="37779" b="63646"/>
          <a:stretch>
            <a:fillRect/>
          </a:stretch>
        </p:blipFill>
        <p:spPr>
          <a:xfrm>
            <a:off x="6141034" y="2691299"/>
            <a:ext cx="1430152" cy="871093"/>
          </a:xfrm>
          <a:custGeom>
            <a:avLst/>
            <a:gdLst>
              <a:gd name="connsiteX0" fmla="*/ 145185 w 1430152"/>
              <a:gd name="connsiteY0" fmla="*/ 0 h 871093"/>
              <a:gd name="connsiteX1" fmla="*/ 1284967 w 1430152"/>
              <a:gd name="connsiteY1" fmla="*/ 0 h 871093"/>
              <a:gd name="connsiteX2" fmla="*/ 1430152 w 1430152"/>
              <a:gd name="connsiteY2" fmla="*/ 145185 h 871093"/>
              <a:gd name="connsiteX3" fmla="*/ 1430152 w 1430152"/>
              <a:gd name="connsiteY3" fmla="*/ 725908 h 871093"/>
              <a:gd name="connsiteX4" fmla="*/ 1284967 w 1430152"/>
              <a:gd name="connsiteY4" fmla="*/ 871093 h 871093"/>
              <a:gd name="connsiteX5" fmla="*/ 145185 w 1430152"/>
              <a:gd name="connsiteY5" fmla="*/ 871093 h 871093"/>
              <a:gd name="connsiteX6" fmla="*/ 0 w 1430152"/>
              <a:gd name="connsiteY6" fmla="*/ 725908 h 871093"/>
              <a:gd name="connsiteX7" fmla="*/ 0 w 1430152"/>
              <a:gd name="connsiteY7" fmla="*/ 145185 h 871093"/>
              <a:gd name="connsiteX8" fmla="*/ 145185 w 1430152"/>
              <a:gd name="connsiteY8" fmla="*/ 0 h 8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52" h="871093">
                <a:moveTo>
                  <a:pt x="145185" y="0"/>
                </a:moveTo>
                <a:lnTo>
                  <a:pt x="1284967" y="0"/>
                </a:lnTo>
                <a:cubicBezTo>
                  <a:pt x="1365151" y="0"/>
                  <a:pt x="1430152" y="65002"/>
                  <a:pt x="1430152" y="145185"/>
                </a:cubicBezTo>
                <a:lnTo>
                  <a:pt x="1430152" y="725908"/>
                </a:lnTo>
                <a:cubicBezTo>
                  <a:pt x="1430152" y="806091"/>
                  <a:pt x="1365151" y="871093"/>
                  <a:pt x="1284967" y="871093"/>
                </a:cubicBezTo>
                <a:lnTo>
                  <a:pt x="145185" y="871093"/>
                </a:lnTo>
                <a:cubicBezTo>
                  <a:pt x="65002" y="871093"/>
                  <a:pt x="0" y="806091"/>
                  <a:pt x="0" y="725908"/>
                </a:cubicBezTo>
                <a:lnTo>
                  <a:pt x="0" y="145185"/>
                </a:lnTo>
                <a:cubicBezTo>
                  <a:pt x="0" y="65002"/>
                  <a:pt x="65002" y="0"/>
                  <a:pt x="145185" y="0"/>
                </a:cubicBezTo>
                <a:close/>
              </a:path>
            </a:pathLst>
          </a:custGeom>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rcRect l="62965" t="24372" r="25377" b="63646"/>
          <a:stretch>
            <a:fillRect/>
          </a:stretch>
        </p:blipFill>
        <p:spPr>
          <a:xfrm>
            <a:off x="7662406" y="2691299"/>
            <a:ext cx="1430152" cy="871093"/>
          </a:xfrm>
          <a:custGeom>
            <a:avLst/>
            <a:gdLst>
              <a:gd name="connsiteX0" fmla="*/ 145186 w 1430152"/>
              <a:gd name="connsiteY0" fmla="*/ 0 h 871093"/>
              <a:gd name="connsiteX1" fmla="*/ 1284967 w 1430152"/>
              <a:gd name="connsiteY1" fmla="*/ 0 h 871093"/>
              <a:gd name="connsiteX2" fmla="*/ 1430152 w 1430152"/>
              <a:gd name="connsiteY2" fmla="*/ 145185 h 871093"/>
              <a:gd name="connsiteX3" fmla="*/ 1430152 w 1430152"/>
              <a:gd name="connsiteY3" fmla="*/ 725908 h 871093"/>
              <a:gd name="connsiteX4" fmla="*/ 1284967 w 1430152"/>
              <a:gd name="connsiteY4" fmla="*/ 871093 h 871093"/>
              <a:gd name="connsiteX5" fmla="*/ 145186 w 1430152"/>
              <a:gd name="connsiteY5" fmla="*/ 871093 h 871093"/>
              <a:gd name="connsiteX6" fmla="*/ 0 w 1430152"/>
              <a:gd name="connsiteY6" fmla="*/ 725908 h 871093"/>
              <a:gd name="connsiteX7" fmla="*/ 0 w 1430152"/>
              <a:gd name="connsiteY7" fmla="*/ 145185 h 871093"/>
              <a:gd name="connsiteX8" fmla="*/ 145186 w 1430152"/>
              <a:gd name="connsiteY8" fmla="*/ 0 h 8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52" h="871093">
                <a:moveTo>
                  <a:pt x="145186" y="0"/>
                </a:moveTo>
                <a:lnTo>
                  <a:pt x="1284967" y="0"/>
                </a:lnTo>
                <a:cubicBezTo>
                  <a:pt x="1365150" y="0"/>
                  <a:pt x="1430152" y="65002"/>
                  <a:pt x="1430152" y="145185"/>
                </a:cubicBezTo>
                <a:lnTo>
                  <a:pt x="1430152" y="725908"/>
                </a:lnTo>
                <a:cubicBezTo>
                  <a:pt x="1430152" y="806091"/>
                  <a:pt x="1365150" y="871093"/>
                  <a:pt x="1284967" y="871093"/>
                </a:cubicBezTo>
                <a:lnTo>
                  <a:pt x="145186" y="871093"/>
                </a:lnTo>
                <a:cubicBezTo>
                  <a:pt x="65002" y="871093"/>
                  <a:pt x="0" y="806091"/>
                  <a:pt x="0" y="725908"/>
                </a:cubicBezTo>
                <a:lnTo>
                  <a:pt x="0" y="145185"/>
                </a:lnTo>
                <a:cubicBezTo>
                  <a:pt x="0" y="65002"/>
                  <a:pt x="65002" y="0"/>
                  <a:pt x="145186" y="0"/>
                </a:cubicBezTo>
                <a:close/>
              </a:path>
            </a:pathLst>
          </a:custGeom>
        </p:spPr>
      </p:pic>
      <p:pic>
        <p:nvPicPr>
          <p:cNvPr id="29" name="图片 28"/>
          <p:cNvPicPr>
            <a:picLocks noChangeAspect="1"/>
          </p:cNvPicPr>
          <p:nvPr/>
        </p:nvPicPr>
        <p:blipFill>
          <a:blip r:embed="rId3">
            <a:extLst>
              <a:ext uri="{28A0092B-C50C-407E-A947-70E740481C1C}">
                <a14:useLocalDpi xmlns:a14="http://schemas.microsoft.com/office/drawing/2010/main" val="0"/>
              </a:ext>
            </a:extLst>
          </a:blip>
          <a:srcRect l="75558" t="24372" r="12784" b="63646"/>
          <a:stretch>
            <a:fillRect/>
          </a:stretch>
        </p:blipFill>
        <p:spPr>
          <a:xfrm>
            <a:off x="9207159" y="2691299"/>
            <a:ext cx="1430152" cy="871093"/>
          </a:xfrm>
          <a:custGeom>
            <a:avLst/>
            <a:gdLst>
              <a:gd name="connsiteX0" fmla="*/ 145185 w 1430152"/>
              <a:gd name="connsiteY0" fmla="*/ 0 h 871093"/>
              <a:gd name="connsiteX1" fmla="*/ 1284968 w 1430152"/>
              <a:gd name="connsiteY1" fmla="*/ 0 h 871093"/>
              <a:gd name="connsiteX2" fmla="*/ 1430152 w 1430152"/>
              <a:gd name="connsiteY2" fmla="*/ 145185 h 871093"/>
              <a:gd name="connsiteX3" fmla="*/ 1430152 w 1430152"/>
              <a:gd name="connsiteY3" fmla="*/ 725908 h 871093"/>
              <a:gd name="connsiteX4" fmla="*/ 1284968 w 1430152"/>
              <a:gd name="connsiteY4" fmla="*/ 871093 h 871093"/>
              <a:gd name="connsiteX5" fmla="*/ 145185 w 1430152"/>
              <a:gd name="connsiteY5" fmla="*/ 871093 h 871093"/>
              <a:gd name="connsiteX6" fmla="*/ 0 w 1430152"/>
              <a:gd name="connsiteY6" fmla="*/ 725908 h 871093"/>
              <a:gd name="connsiteX7" fmla="*/ 0 w 1430152"/>
              <a:gd name="connsiteY7" fmla="*/ 145185 h 871093"/>
              <a:gd name="connsiteX8" fmla="*/ 145185 w 1430152"/>
              <a:gd name="connsiteY8" fmla="*/ 0 h 8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52" h="871093">
                <a:moveTo>
                  <a:pt x="145185" y="0"/>
                </a:moveTo>
                <a:lnTo>
                  <a:pt x="1284968" y="0"/>
                </a:lnTo>
                <a:cubicBezTo>
                  <a:pt x="1365150" y="0"/>
                  <a:pt x="1430152" y="65002"/>
                  <a:pt x="1430152" y="145185"/>
                </a:cubicBezTo>
                <a:lnTo>
                  <a:pt x="1430152" y="725908"/>
                </a:lnTo>
                <a:cubicBezTo>
                  <a:pt x="1430152" y="806091"/>
                  <a:pt x="1365150" y="871093"/>
                  <a:pt x="1284968" y="871093"/>
                </a:cubicBezTo>
                <a:lnTo>
                  <a:pt x="145185" y="871093"/>
                </a:lnTo>
                <a:cubicBezTo>
                  <a:pt x="65002" y="871093"/>
                  <a:pt x="0" y="806091"/>
                  <a:pt x="0" y="725908"/>
                </a:cubicBezTo>
                <a:lnTo>
                  <a:pt x="0" y="145185"/>
                </a:lnTo>
                <a:cubicBezTo>
                  <a:pt x="0" y="65002"/>
                  <a:pt x="65002" y="0"/>
                  <a:pt x="145185" y="0"/>
                </a:cubicBezTo>
                <a:close/>
              </a:path>
            </a:pathLst>
          </a:custGeom>
        </p:spPr>
      </p:pic>
      <p:pic>
        <p:nvPicPr>
          <p:cNvPr id="28" name="图片 27"/>
          <p:cNvPicPr>
            <a:picLocks noChangeAspect="1"/>
          </p:cNvPicPr>
          <p:nvPr/>
        </p:nvPicPr>
        <p:blipFill>
          <a:blip r:embed="rId3">
            <a:extLst>
              <a:ext uri="{28A0092B-C50C-407E-A947-70E740481C1C}">
                <a14:useLocalDpi xmlns:a14="http://schemas.microsoft.com/office/drawing/2010/main" val="0"/>
              </a:ext>
            </a:extLst>
          </a:blip>
          <a:srcRect l="88151" t="24372" r="191" b="63646"/>
          <a:stretch>
            <a:fillRect/>
          </a:stretch>
        </p:blipFill>
        <p:spPr>
          <a:xfrm>
            <a:off x="10751914" y="2691299"/>
            <a:ext cx="1430152" cy="871093"/>
          </a:xfrm>
          <a:custGeom>
            <a:avLst/>
            <a:gdLst>
              <a:gd name="connsiteX0" fmla="*/ 145186 w 1430152"/>
              <a:gd name="connsiteY0" fmla="*/ 0 h 871093"/>
              <a:gd name="connsiteX1" fmla="*/ 1284967 w 1430152"/>
              <a:gd name="connsiteY1" fmla="*/ 0 h 871093"/>
              <a:gd name="connsiteX2" fmla="*/ 1430152 w 1430152"/>
              <a:gd name="connsiteY2" fmla="*/ 145185 h 871093"/>
              <a:gd name="connsiteX3" fmla="*/ 1430152 w 1430152"/>
              <a:gd name="connsiteY3" fmla="*/ 725908 h 871093"/>
              <a:gd name="connsiteX4" fmla="*/ 1284967 w 1430152"/>
              <a:gd name="connsiteY4" fmla="*/ 871093 h 871093"/>
              <a:gd name="connsiteX5" fmla="*/ 145186 w 1430152"/>
              <a:gd name="connsiteY5" fmla="*/ 871093 h 871093"/>
              <a:gd name="connsiteX6" fmla="*/ 0 w 1430152"/>
              <a:gd name="connsiteY6" fmla="*/ 725908 h 871093"/>
              <a:gd name="connsiteX7" fmla="*/ 0 w 1430152"/>
              <a:gd name="connsiteY7" fmla="*/ 145185 h 871093"/>
              <a:gd name="connsiteX8" fmla="*/ 145186 w 1430152"/>
              <a:gd name="connsiteY8" fmla="*/ 0 h 87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52" h="871093">
                <a:moveTo>
                  <a:pt x="145186" y="0"/>
                </a:moveTo>
                <a:lnTo>
                  <a:pt x="1284967" y="0"/>
                </a:lnTo>
                <a:cubicBezTo>
                  <a:pt x="1365151" y="0"/>
                  <a:pt x="1430152" y="65002"/>
                  <a:pt x="1430152" y="145185"/>
                </a:cubicBezTo>
                <a:lnTo>
                  <a:pt x="1430152" y="725908"/>
                </a:lnTo>
                <a:cubicBezTo>
                  <a:pt x="1430152" y="806091"/>
                  <a:pt x="1365151" y="871093"/>
                  <a:pt x="1284967" y="871093"/>
                </a:cubicBezTo>
                <a:lnTo>
                  <a:pt x="145186" y="871093"/>
                </a:lnTo>
                <a:cubicBezTo>
                  <a:pt x="65003" y="871093"/>
                  <a:pt x="0" y="806091"/>
                  <a:pt x="0" y="725908"/>
                </a:cubicBezTo>
                <a:lnTo>
                  <a:pt x="0" y="145185"/>
                </a:lnTo>
                <a:cubicBezTo>
                  <a:pt x="0" y="65002"/>
                  <a:pt x="65003" y="0"/>
                  <a:pt x="145186" y="0"/>
                </a:cubicBezTo>
                <a:close/>
              </a:path>
            </a:pathLst>
          </a:custGeom>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l="618" t="38667" r="87731" b="49360"/>
          <a:stretch>
            <a:fillRect/>
          </a:stretch>
        </p:blipFill>
        <p:spPr>
          <a:xfrm>
            <a:off x="14399" y="3730525"/>
            <a:ext cx="1429200" cy="870513"/>
          </a:xfrm>
          <a:custGeom>
            <a:avLst/>
            <a:gdLst>
              <a:gd name="connsiteX0" fmla="*/ 145088 w 1429200"/>
              <a:gd name="connsiteY0" fmla="*/ 0 h 870513"/>
              <a:gd name="connsiteX1" fmla="*/ 1284112 w 1429200"/>
              <a:gd name="connsiteY1" fmla="*/ 0 h 870513"/>
              <a:gd name="connsiteX2" fmla="*/ 1429200 w 1429200"/>
              <a:gd name="connsiteY2" fmla="*/ 145089 h 870513"/>
              <a:gd name="connsiteX3" fmla="*/ 1429200 w 1429200"/>
              <a:gd name="connsiteY3" fmla="*/ 725425 h 870513"/>
              <a:gd name="connsiteX4" fmla="*/ 1284112 w 1429200"/>
              <a:gd name="connsiteY4" fmla="*/ 870513 h 870513"/>
              <a:gd name="connsiteX5" fmla="*/ 145088 w 1429200"/>
              <a:gd name="connsiteY5" fmla="*/ 870513 h 870513"/>
              <a:gd name="connsiteX6" fmla="*/ 0 w 1429200"/>
              <a:gd name="connsiteY6" fmla="*/ 725425 h 870513"/>
              <a:gd name="connsiteX7" fmla="*/ 0 w 1429200"/>
              <a:gd name="connsiteY7" fmla="*/ 145089 h 870513"/>
              <a:gd name="connsiteX8" fmla="*/ 145088 w 1429200"/>
              <a:gd name="connsiteY8" fmla="*/ 0 h 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00" h="870513">
                <a:moveTo>
                  <a:pt x="145088" y="0"/>
                </a:moveTo>
                <a:lnTo>
                  <a:pt x="1284112" y="0"/>
                </a:lnTo>
                <a:cubicBezTo>
                  <a:pt x="1364242" y="0"/>
                  <a:pt x="1429200" y="64959"/>
                  <a:pt x="1429200" y="145089"/>
                </a:cubicBezTo>
                <a:lnTo>
                  <a:pt x="1429200" y="725425"/>
                </a:lnTo>
                <a:cubicBezTo>
                  <a:pt x="1429200" y="805555"/>
                  <a:pt x="1364242" y="870513"/>
                  <a:pt x="1284112" y="870513"/>
                </a:cubicBezTo>
                <a:lnTo>
                  <a:pt x="145088" y="870513"/>
                </a:lnTo>
                <a:cubicBezTo>
                  <a:pt x="64958" y="870513"/>
                  <a:pt x="0" y="805555"/>
                  <a:pt x="0" y="725425"/>
                </a:cubicBezTo>
                <a:lnTo>
                  <a:pt x="0" y="145089"/>
                </a:lnTo>
                <a:cubicBezTo>
                  <a:pt x="0" y="64959"/>
                  <a:pt x="64958" y="0"/>
                  <a:pt x="145088" y="0"/>
                </a:cubicBezTo>
                <a:close/>
              </a:path>
            </a:pathLst>
          </a:cu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rcRect l="13211" t="38667" r="75139" b="49360"/>
          <a:stretch>
            <a:fillRect/>
          </a:stretch>
        </p:blipFill>
        <p:spPr>
          <a:xfrm>
            <a:off x="1559152" y="3730525"/>
            <a:ext cx="1429200" cy="870513"/>
          </a:xfrm>
          <a:custGeom>
            <a:avLst/>
            <a:gdLst>
              <a:gd name="connsiteX0" fmla="*/ 145088 w 1429200"/>
              <a:gd name="connsiteY0" fmla="*/ 0 h 870513"/>
              <a:gd name="connsiteX1" fmla="*/ 1284112 w 1429200"/>
              <a:gd name="connsiteY1" fmla="*/ 0 h 870513"/>
              <a:gd name="connsiteX2" fmla="*/ 1429200 w 1429200"/>
              <a:gd name="connsiteY2" fmla="*/ 145089 h 870513"/>
              <a:gd name="connsiteX3" fmla="*/ 1429200 w 1429200"/>
              <a:gd name="connsiteY3" fmla="*/ 725425 h 870513"/>
              <a:gd name="connsiteX4" fmla="*/ 1284112 w 1429200"/>
              <a:gd name="connsiteY4" fmla="*/ 870513 h 870513"/>
              <a:gd name="connsiteX5" fmla="*/ 145088 w 1429200"/>
              <a:gd name="connsiteY5" fmla="*/ 870513 h 870513"/>
              <a:gd name="connsiteX6" fmla="*/ 0 w 1429200"/>
              <a:gd name="connsiteY6" fmla="*/ 725425 h 870513"/>
              <a:gd name="connsiteX7" fmla="*/ 0 w 1429200"/>
              <a:gd name="connsiteY7" fmla="*/ 145089 h 870513"/>
              <a:gd name="connsiteX8" fmla="*/ 145088 w 1429200"/>
              <a:gd name="connsiteY8" fmla="*/ 0 h 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00" h="870513">
                <a:moveTo>
                  <a:pt x="145088" y="0"/>
                </a:moveTo>
                <a:lnTo>
                  <a:pt x="1284112" y="0"/>
                </a:lnTo>
                <a:cubicBezTo>
                  <a:pt x="1364242" y="0"/>
                  <a:pt x="1429200" y="64959"/>
                  <a:pt x="1429200" y="145089"/>
                </a:cubicBezTo>
                <a:lnTo>
                  <a:pt x="1429200" y="725425"/>
                </a:lnTo>
                <a:cubicBezTo>
                  <a:pt x="1429200" y="805555"/>
                  <a:pt x="1364242" y="870513"/>
                  <a:pt x="1284112" y="870513"/>
                </a:cubicBezTo>
                <a:lnTo>
                  <a:pt x="145088" y="870513"/>
                </a:lnTo>
                <a:cubicBezTo>
                  <a:pt x="64958" y="870513"/>
                  <a:pt x="0" y="805555"/>
                  <a:pt x="0" y="725425"/>
                </a:cubicBezTo>
                <a:lnTo>
                  <a:pt x="0" y="145089"/>
                </a:lnTo>
                <a:cubicBezTo>
                  <a:pt x="0" y="64959"/>
                  <a:pt x="64958" y="0"/>
                  <a:pt x="145088" y="0"/>
                </a:cubicBezTo>
                <a:close/>
              </a:path>
            </a:pathLst>
          </a:cu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rcRect l="25803" t="38667" r="62546" b="49360"/>
          <a:stretch>
            <a:fillRect/>
          </a:stretch>
        </p:blipFill>
        <p:spPr>
          <a:xfrm>
            <a:off x="3103905" y="3730525"/>
            <a:ext cx="1429200" cy="870513"/>
          </a:xfrm>
          <a:custGeom>
            <a:avLst/>
            <a:gdLst>
              <a:gd name="connsiteX0" fmla="*/ 145089 w 1429200"/>
              <a:gd name="connsiteY0" fmla="*/ 0 h 870513"/>
              <a:gd name="connsiteX1" fmla="*/ 1284112 w 1429200"/>
              <a:gd name="connsiteY1" fmla="*/ 0 h 870513"/>
              <a:gd name="connsiteX2" fmla="*/ 1429200 w 1429200"/>
              <a:gd name="connsiteY2" fmla="*/ 145089 h 870513"/>
              <a:gd name="connsiteX3" fmla="*/ 1429200 w 1429200"/>
              <a:gd name="connsiteY3" fmla="*/ 725425 h 870513"/>
              <a:gd name="connsiteX4" fmla="*/ 1284112 w 1429200"/>
              <a:gd name="connsiteY4" fmla="*/ 870513 h 870513"/>
              <a:gd name="connsiteX5" fmla="*/ 145089 w 1429200"/>
              <a:gd name="connsiteY5" fmla="*/ 870513 h 870513"/>
              <a:gd name="connsiteX6" fmla="*/ 0 w 1429200"/>
              <a:gd name="connsiteY6" fmla="*/ 725425 h 870513"/>
              <a:gd name="connsiteX7" fmla="*/ 0 w 1429200"/>
              <a:gd name="connsiteY7" fmla="*/ 145089 h 870513"/>
              <a:gd name="connsiteX8" fmla="*/ 145089 w 1429200"/>
              <a:gd name="connsiteY8" fmla="*/ 0 h 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00" h="870513">
                <a:moveTo>
                  <a:pt x="145089" y="0"/>
                </a:moveTo>
                <a:lnTo>
                  <a:pt x="1284112" y="0"/>
                </a:lnTo>
                <a:cubicBezTo>
                  <a:pt x="1364242" y="0"/>
                  <a:pt x="1429200" y="64959"/>
                  <a:pt x="1429200" y="145089"/>
                </a:cubicBezTo>
                <a:lnTo>
                  <a:pt x="1429200" y="725425"/>
                </a:lnTo>
                <a:cubicBezTo>
                  <a:pt x="1429200" y="805555"/>
                  <a:pt x="1364242" y="870513"/>
                  <a:pt x="1284112" y="870513"/>
                </a:cubicBezTo>
                <a:lnTo>
                  <a:pt x="145089" y="870513"/>
                </a:lnTo>
                <a:cubicBezTo>
                  <a:pt x="64959" y="870513"/>
                  <a:pt x="0" y="805555"/>
                  <a:pt x="0" y="725425"/>
                </a:cubicBezTo>
                <a:lnTo>
                  <a:pt x="0" y="145089"/>
                </a:lnTo>
                <a:cubicBezTo>
                  <a:pt x="0" y="64959"/>
                  <a:pt x="64959" y="0"/>
                  <a:pt x="145089" y="0"/>
                </a:cubicBezTo>
                <a:close/>
              </a:path>
            </a:pathLst>
          </a:cu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rcRect l="37977" t="38667" r="50372" b="49360"/>
          <a:stretch>
            <a:fillRect/>
          </a:stretch>
        </p:blipFill>
        <p:spPr>
          <a:xfrm>
            <a:off x="4597233" y="3730525"/>
            <a:ext cx="1429200" cy="870513"/>
          </a:xfrm>
          <a:custGeom>
            <a:avLst/>
            <a:gdLst>
              <a:gd name="connsiteX0" fmla="*/ 145089 w 1429200"/>
              <a:gd name="connsiteY0" fmla="*/ 0 h 870513"/>
              <a:gd name="connsiteX1" fmla="*/ 1284112 w 1429200"/>
              <a:gd name="connsiteY1" fmla="*/ 0 h 870513"/>
              <a:gd name="connsiteX2" fmla="*/ 1429200 w 1429200"/>
              <a:gd name="connsiteY2" fmla="*/ 145089 h 870513"/>
              <a:gd name="connsiteX3" fmla="*/ 1429200 w 1429200"/>
              <a:gd name="connsiteY3" fmla="*/ 725425 h 870513"/>
              <a:gd name="connsiteX4" fmla="*/ 1284112 w 1429200"/>
              <a:gd name="connsiteY4" fmla="*/ 870513 h 870513"/>
              <a:gd name="connsiteX5" fmla="*/ 145089 w 1429200"/>
              <a:gd name="connsiteY5" fmla="*/ 870513 h 870513"/>
              <a:gd name="connsiteX6" fmla="*/ 0 w 1429200"/>
              <a:gd name="connsiteY6" fmla="*/ 725425 h 870513"/>
              <a:gd name="connsiteX7" fmla="*/ 0 w 1429200"/>
              <a:gd name="connsiteY7" fmla="*/ 145089 h 870513"/>
              <a:gd name="connsiteX8" fmla="*/ 145089 w 1429200"/>
              <a:gd name="connsiteY8" fmla="*/ 0 h 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00" h="870513">
                <a:moveTo>
                  <a:pt x="145089" y="0"/>
                </a:moveTo>
                <a:lnTo>
                  <a:pt x="1284112" y="0"/>
                </a:lnTo>
                <a:cubicBezTo>
                  <a:pt x="1364242" y="0"/>
                  <a:pt x="1429200" y="64959"/>
                  <a:pt x="1429200" y="145089"/>
                </a:cubicBezTo>
                <a:lnTo>
                  <a:pt x="1429200" y="725425"/>
                </a:lnTo>
                <a:cubicBezTo>
                  <a:pt x="1429200" y="805555"/>
                  <a:pt x="1364242" y="870513"/>
                  <a:pt x="1284112" y="870513"/>
                </a:cubicBezTo>
                <a:lnTo>
                  <a:pt x="145089" y="870513"/>
                </a:lnTo>
                <a:cubicBezTo>
                  <a:pt x="64959" y="870513"/>
                  <a:pt x="0" y="805555"/>
                  <a:pt x="0" y="725425"/>
                </a:cubicBezTo>
                <a:lnTo>
                  <a:pt x="0" y="145089"/>
                </a:lnTo>
                <a:cubicBezTo>
                  <a:pt x="0" y="64959"/>
                  <a:pt x="64959" y="0"/>
                  <a:pt x="145089" y="0"/>
                </a:cubicBezTo>
                <a:close/>
              </a:path>
            </a:pathLst>
          </a:cu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rcRect l="50570" t="38667" r="37779" b="49360"/>
          <a:stretch>
            <a:fillRect/>
          </a:stretch>
        </p:blipFill>
        <p:spPr>
          <a:xfrm>
            <a:off x="6141986" y="3730525"/>
            <a:ext cx="1429200" cy="870513"/>
          </a:xfrm>
          <a:custGeom>
            <a:avLst/>
            <a:gdLst>
              <a:gd name="connsiteX0" fmla="*/ 145089 w 1429200"/>
              <a:gd name="connsiteY0" fmla="*/ 0 h 870513"/>
              <a:gd name="connsiteX1" fmla="*/ 1284112 w 1429200"/>
              <a:gd name="connsiteY1" fmla="*/ 0 h 870513"/>
              <a:gd name="connsiteX2" fmla="*/ 1429200 w 1429200"/>
              <a:gd name="connsiteY2" fmla="*/ 145089 h 870513"/>
              <a:gd name="connsiteX3" fmla="*/ 1429200 w 1429200"/>
              <a:gd name="connsiteY3" fmla="*/ 725425 h 870513"/>
              <a:gd name="connsiteX4" fmla="*/ 1284112 w 1429200"/>
              <a:gd name="connsiteY4" fmla="*/ 870513 h 870513"/>
              <a:gd name="connsiteX5" fmla="*/ 145089 w 1429200"/>
              <a:gd name="connsiteY5" fmla="*/ 870513 h 870513"/>
              <a:gd name="connsiteX6" fmla="*/ 0 w 1429200"/>
              <a:gd name="connsiteY6" fmla="*/ 725425 h 870513"/>
              <a:gd name="connsiteX7" fmla="*/ 0 w 1429200"/>
              <a:gd name="connsiteY7" fmla="*/ 145089 h 870513"/>
              <a:gd name="connsiteX8" fmla="*/ 145089 w 1429200"/>
              <a:gd name="connsiteY8" fmla="*/ 0 h 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00" h="870513">
                <a:moveTo>
                  <a:pt x="145089" y="0"/>
                </a:moveTo>
                <a:lnTo>
                  <a:pt x="1284112" y="0"/>
                </a:lnTo>
                <a:cubicBezTo>
                  <a:pt x="1364242" y="0"/>
                  <a:pt x="1429200" y="64959"/>
                  <a:pt x="1429200" y="145089"/>
                </a:cubicBezTo>
                <a:lnTo>
                  <a:pt x="1429200" y="725425"/>
                </a:lnTo>
                <a:cubicBezTo>
                  <a:pt x="1429200" y="805555"/>
                  <a:pt x="1364242" y="870513"/>
                  <a:pt x="1284112" y="870513"/>
                </a:cubicBezTo>
                <a:lnTo>
                  <a:pt x="145089" y="870513"/>
                </a:lnTo>
                <a:cubicBezTo>
                  <a:pt x="64959" y="870513"/>
                  <a:pt x="0" y="805555"/>
                  <a:pt x="0" y="725425"/>
                </a:cubicBezTo>
                <a:lnTo>
                  <a:pt x="0" y="145089"/>
                </a:lnTo>
                <a:cubicBezTo>
                  <a:pt x="0" y="64959"/>
                  <a:pt x="64959" y="0"/>
                  <a:pt x="145089" y="0"/>
                </a:cubicBezTo>
                <a:close/>
              </a:path>
            </a:pathLst>
          </a:cu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l="62973" t="38667" r="25377" b="49360"/>
          <a:stretch>
            <a:fillRect/>
          </a:stretch>
        </p:blipFill>
        <p:spPr>
          <a:xfrm>
            <a:off x="7663358" y="3730525"/>
            <a:ext cx="1429200" cy="870513"/>
          </a:xfrm>
          <a:custGeom>
            <a:avLst/>
            <a:gdLst>
              <a:gd name="connsiteX0" fmla="*/ 145089 w 1429200"/>
              <a:gd name="connsiteY0" fmla="*/ 0 h 870513"/>
              <a:gd name="connsiteX1" fmla="*/ 1284112 w 1429200"/>
              <a:gd name="connsiteY1" fmla="*/ 0 h 870513"/>
              <a:gd name="connsiteX2" fmla="*/ 1429200 w 1429200"/>
              <a:gd name="connsiteY2" fmla="*/ 145089 h 870513"/>
              <a:gd name="connsiteX3" fmla="*/ 1429200 w 1429200"/>
              <a:gd name="connsiteY3" fmla="*/ 725425 h 870513"/>
              <a:gd name="connsiteX4" fmla="*/ 1284112 w 1429200"/>
              <a:gd name="connsiteY4" fmla="*/ 870513 h 870513"/>
              <a:gd name="connsiteX5" fmla="*/ 145089 w 1429200"/>
              <a:gd name="connsiteY5" fmla="*/ 870513 h 870513"/>
              <a:gd name="connsiteX6" fmla="*/ 0 w 1429200"/>
              <a:gd name="connsiteY6" fmla="*/ 725425 h 870513"/>
              <a:gd name="connsiteX7" fmla="*/ 0 w 1429200"/>
              <a:gd name="connsiteY7" fmla="*/ 145089 h 870513"/>
              <a:gd name="connsiteX8" fmla="*/ 145089 w 1429200"/>
              <a:gd name="connsiteY8" fmla="*/ 0 h 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00" h="870513">
                <a:moveTo>
                  <a:pt x="145089" y="0"/>
                </a:moveTo>
                <a:lnTo>
                  <a:pt x="1284112" y="0"/>
                </a:lnTo>
                <a:cubicBezTo>
                  <a:pt x="1364242" y="0"/>
                  <a:pt x="1429200" y="64959"/>
                  <a:pt x="1429200" y="145089"/>
                </a:cubicBezTo>
                <a:lnTo>
                  <a:pt x="1429200" y="725425"/>
                </a:lnTo>
                <a:cubicBezTo>
                  <a:pt x="1429200" y="805555"/>
                  <a:pt x="1364242" y="870513"/>
                  <a:pt x="1284112" y="870513"/>
                </a:cubicBezTo>
                <a:lnTo>
                  <a:pt x="145089" y="870513"/>
                </a:lnTo>
                <a:cubicBezTo>
                  <a:pt x="64959" y="870513"/>
                  <a:pt x="0" y="805555"/>
                  <a:pt x="0" y="725425"/>
                </a:cubicBezTo>
                <a:lnTo>
                  <a:pt x="0" y="145089"/>
                </a:lnTo>
                <a:cubicBezTo>
                  <a:pt x="0" y="64959"/>
                  <a:pt x="64959" y="0"/>
                  <a:pt x="145089" y="0"/>
                </a:cubicBezTo>
                <a:close/>
              </a:path>
            </a:pathLst>
          </a:cu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l="75565" t="38667" r="12784" b="49360"/>
          <a:stretch>
            <a:fillRect/>
          </a:stretch>
        </p:blipFill>
        <p:spPr>
          <a:xfrm>
            <a:off x="9208111" y="3730525"/>
            <a:ext cx="1429200" cy="870513"/>
          </a:xfrm>
          <a:custGeom>
            <a:avLst/>
            <a:gdLst>
              <a:gd name="connsiteX0" fmla="*/ 145089 w 1429200"/>
              <a:gd name="connsiteY0" fmla="*/ 0 h 870513"/>
              <a:gd name="connsiteX1" fmla="*/ 1284111 w 1429200"/>
              <a:gd name="connsiteY1" fmla="*/ 0 h 870513"/>
              <a:gd name="connsiteX2" fmla="*/ 1429200 w 1429200"/>
              <a:gd name="connsiteY2" fmla="*/ 145089 h 870513"/>
              <a:gd name="connsiteX3" fmla="*/ 1429200 w 1429200"/>
              <a:gd name="connsiteY3" fmla="*/ 725425 h 870513"/>
              <a:gd name="connsiteX4" fmla="*/ 1284111 w 1429200"/>
              <a:gd name="connsiteY4" fmla="*/ 870513 h 870513"/>
              <a:gd name="connsiteX5" fmla="*/ 145089 w 1429200"/>
              <a:gd name="connsiteY5" fmla="*/ 870513 h 870513"/>
              <a:gd name="connsiteX6" fmla="*/ 0 w 1429200"/>
              <a:gd name="connsiteY6" fmla="*/ 725425 h 870513"/>
              <a:gd name="connsiteX7" fmla="*/ 0 w 1429200"/>
              <a:gd name="connsiteY7" fmla="*/ 145089 h 870513"/>
              <a:gd name="connsiteX8" fmla="*/ 145089 w 1429200"/>
              <a:gd name="connsiteY8" fmla="*/ 0 h 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00" h="870513">
                <a:moveTo>
                  <a:pt x="145089" y="0"/>
                </a:moveTo>
                <a:lnTo>
                  <a:pt x="1284111" y="0"/>
                </a:lnTo>
                <a:cubicBezTo>
                  <a:pt x="1364242" y="0"/>
                  <a:pt x="1429200" y="64959"/>
                  <a:pt x="1429200" y="145089"/>
                </a:cubicBezTo>
                <a:lnTo>
                  <a:pt x="1429200" y="725425"/>
                </a:lnTo>
                <a:cubicBezTo>
                  <a:pt x="1429200" y="805555"/>
                  <a:pt x="1364242" y="870513"/>
                  <a:pt x="1284111" y="870513"/>
                </a:cubicBezTo>
                <a:lnTo>
                  <a:pt x="145089" y="870513"/>
                </a:lnTo>
                <a:cubicBezTo>
                  <a:pt x="64958" y="870513"/>
                  <a:pt x="0" y="805555"/>
                  <a:pt x="0" y="725425"/>
                </a:cubicBezTo>
                <a:lnTo>
                  <a:pt x="0" y="145089"/>
                </a:lnTo>
                <a:cubicBezTo>
                  <a:pt x="0" y="64959"/>
                  <a:pt x="64958" y="0"/>
                  <a:pt x="145089" y="0"/>
                </a:cubicBezTo>
                <a:close/>
              </a:path>
            </a:pathLst>
          </a:custGeom>
        </p:spPr>
      </p:pic>
      <p:pic>
        <p:nvPicPr>
          <p:cNvPr id="20" name="图片 19"/>
          <p:cNvPicPr>
            <a:picLocks noChangeAspect="1"/>
          </p:cNvPicPr>
          <p:nvPr/>
        </p:nvPicPr>
        <p:blipFill>
          <a:blip r:embed="rId3">
            <a:extLst>
              <a:ext uri="{28A0092B-C50C-407E-A947-70E740481C1C}">
                <a14:useLocalDpi xmlns:a14="http://schemas.microsoft.com/office/drawing/2010/main" val="0"/>
              </a:ext>
            </a:extLst>
          </a:blip>
          <a:srcRect l="88158" t="38667" r="191" b="49360"/>
          <a:stretch>
            <a:fillRect/>
          </a:stretch>
        </p:blipFill>
        <p:spPr>
          <a:xfrm>
            <a:off x="10752866" y="3730525"/>
            <a:ext cx="1429200" cy="870513"/>
          </a:xfrm>
          <a:custGeom>
            <a:avLst/>
            <a:gdLst>
              <a:gd name="connsiteX0" fmla="*/ 145089 w 1429200"/>
              <a:gd name="connsiteY0" fmla="*/ 0 h 870513"/>
              <a:gd name="connsiteX1" fmla="*/ 1284112 w 1429200"/>
              <a:gd name="connsiteY1" fmla="*/ 0 h 870513"/>
              <a:gd name="connsiteX2" fmla="*/ 1429200 w 1429200"/>
              <a:gd name="connsiteY2" fmla="*/ 145089 h 870513"/>
              <a:gd name="connsiteX3" fmla="*/ 1429200 w 1429200"/>
              <a:gd name="connsiteY3" fmla="*/ 725425 h 870513"/>
              <a:gd name="connsiteX4" fmla="*/ 1284112 w 1429200"/>
              <a:gd name="connsiteY4" fmla="*/ 870513 h 870513"/>
              <a:gd name="connsiteX5" fmla="*/ 145089 w 1429200"/>
              <a:gd name="connsiteY5" fmla="*/ 870513 h 870513"/>
              <a:gd name="connsiteX6" fmla="*/ 0 w 1429200"/>
              <a:gd name="connsiteY6" fmla="*/ 725425 h 870513"/>
              <a:gd name="connsiteX7" fmla="*/ 0 w 1429200"/>
              <a:gd name="connsiteY7" fmla="*/ 145089 h 870513"/>
              <a:gd name="connsiteX8" fmla="*/ 145089 w 1429200"/>
              <a:gd name="connsiteY8" fmla="*/ 0 h 87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00" h="870513">
                <a:moveTo>
                  <a:pt x="145089" y="0"/>
                </a:moveTo>
                <a:lnTo>
                  <a:pt x="1284112" y="0"/>
                </a:lnTo>
                <a:cubicBezTo>
                  <a:pt x="1364243" y="0"/>
                  <a:pt x="1429200" y="64959"/>
                  <a:pt x="1429200" y="145089"/>
                </a:cubicBezTo>
                <a:lnTo>
                  <a:pt x="1429200" y="725425"/>
                </a:lnTo>
                <a:cubicBezTo>
                  <a:pt x="1429200" y="805555"/>
                  <a:pt x="1364243" y="870513"/>
                  <a:pt x="1284112" y="870513"/>
                </a:cubicBezTo>
                <a:lnTo>
                  <a:pt x="145089" y="870513"/>
                </a:lnTo>
                <a:cubicBezTo>
                  <a:pt x="64959" y="870513"/>
                  <a:pt x="0" y="805555"/>
                  <a:pt x="0" y="725425"/>
                </a:cubicBezTo>
                <a:lnTo>
                  <a:pt x="0" y="145089"/>
                </a:lnTo>
                <a:cubicBezTo>
                  <a:pt x="0" y="64959"/>
                  <a:pt x="64959" y="0"/>
                  <a:pt x="145089" y="0"/>
                </a:cubicBezTo>
                <a:close/>
              </a:path>
            </a:pathLst>
          </a:custGeom>
        </p:spPr>
      </p:pic>
      <p:sp>
        <p:nvSpPr>
          <p:cNvPr id="18" name="文本框 18"/>
          <p:cNvSpPr>
            <a:spLocks noChangeArrowheads="1"/>
          </p:cNvSpPr>
          <p:nvPr/>
        </p:nvSpPr>
        <p:spPr bwMode="auto">
          <a:xfrm>
            <a:off x="617523" y="5422780"/>
            <a:ext cx="109947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17523" y="4975836"/>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36" name="文本框 18"/>
          <p:cNvSpPr>
            <a:spLocks noChangeArrowheads="1"/>
          </p:cNvSpPr>
          <p:nvPr/>
        </p:nvSpPr>
        <p:spPr bwMode="auto">
          <a:xfrm>
            <a:off x="684406" y="1692335"/>
            <a:ext cx="109947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a:t>
            </a:r>
            <a:endParaRPr lang="zh-CN" altLang="en-US" sz="14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9824684" y="1245391"/>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06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ppt_x"/>
                                          </p:val>
                                        </p:tav>
                                        <p:tav tm="100000">
                                          <p:val>
                                            <p:strVal val="#ppt_x"/>
                                          </p:val>
                                        </p:tav>
                                      </p:tavLst>
                                    </p:anim>
                                    <p:anim calcmode="lin" valueType="num">
                                      <p:cBhvr additive="base">
                                        <p:cTn id="8" dur="75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decel="3060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ppt_x"/>
                                          </p:val>
                                        </p:tav>
                                        <p:tav tm="100000">
                                          <p:val>
                                            <p:strVal val="#ppt_x"/>
                                          </p:val>
                                        </p:tav>
                                      </p:tavLst>
                                    </p:anim>
                                    <p:anim calcmode="lin" valueType="num">
                                      <p:cBhvr additive="base">
                                        <p:cTn id="12" dur="75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3060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750" fill="hold"/>
                                        <p:tgtEl>
                                          <p:spTgt spid="34"/>
                                        </p:tgtEl>
                                        <p:attrNameLst>
                                          <p:attrName>ppt_x</p:attrName>
                                        </p:attrNameLst>
                                      </p:cBhvr>
                                      <p:tavLst>
                                        <p:tav tm="0">
                                          <p:val>
                                            <p:strVal val="#ppt_x"/>
                                          </p:val>
                                        </p:tav>
                                        <p:tav tm="100000">
                                          <p:val>
                                            <p:strVal val="#ppt_x"/>
                                          </p:val>
                                        </p:tav>
                                      </p:tavLst>
                                    </p:anim>
                                    <p:anim calcmode="lin" valueType="num">
                                      <p:cBhvr additive="base">
                                        <p:cTn id="16" dur="75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3060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ppt_x"/>
                                          </p:val>
                                        </p:tav>
                                        <p:tav tm="100000">
                                          <p:val>
                                            <p:strVal val="#ppt_x"/>
                                          </p:val>
                                        </p:tav>
                                      </p:tavLst>
                                    </p:anim>
                                    <p:anim calcmode="lin" valueType="num">
                                      <p:cBhvr additive="base">
                                        <p:cTn id="20" dur="75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306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750" fill="hold"/>
                                        <p:tgtEl>
                                          <p:spTgt spid="31"/>
                                        </p:tgtEl>
                                        <p:attrNameLst>
                                          <p:attrName>ppt_x</p:attrName>
                                        </p:attrNameLst>
                                      </p:cBhvr>
                                      <p:tavLst>
                                        <p:tav tm="0">
                                          <p:val>
                                            <p:strVal val="#ppt_x"/>
                                          </p:val>
                                        </p:tav>
                                        <p:tav tm="100000">
                                          <p:val>
                                            <p:strVal val="#ppt_x"/>
                                          </p:val>
                                        </p:tav>
                                      </p:tavLst>
                                    </p:anim>
                                    <p:anim calcmode="lin" valueType="num">
                                      <p:cBhvr additive="base">
                                        <p:cTn id="24" dur="75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decel="3060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750" fill="hold"/>
                                        <p:tgtEl>
                                          <p:spTgt spid="23"/>
                                        </p:tgtEl>
                                        <p:attrNameLst>
                                          <p:attrName>ppt_x</p:attrName>
                                        </p:attrNameLst>
                                      </p:cBhvr>
                                      <p:tavLst>
                                        <p:tav tm="0">
                                          <p:val>
                                            <p:strVal val="#ppt_x"/>
                                          </p:val>
                                        </p:tav>
                                        <p:tav tm="100000">
                                          <p:val>
                                            <p:strVal val="#ppt_x"/>
                                          </p:val>
                                        </p:tav>
                                      </p:tavLst>
                                    </p:anim>
                                    <p:anim calcmode="lin" valueType="num">
                                      <p:cBhvr additive="base">
                                        <p:cTn id="28" dur="75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decel="3060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750" fill="hold"/>
                                        <p:tgtEl>
                                          <p:spTgt spid="30"/>
                                        </p:tgtEl>
                                        <p:attrNameLst>
                                          <p:attrName>ppt_x</p:attrName>
                                        </p:attrNameLst>
                                      </p:cBhvr>
                                      <p:tavLst>
                                        <p:tav tm="0">
                                          <p:val>
                                            <p:strVal val="#ppt_x"/>
                                          </p:val>
                                        </p:tav>
                                        <p:tav tm="100000">
                                          <p:val>
                                            <p:strVal val="#ppt_x"/>
                                          </p:val>
                                        </p:tav>
                                      </p:tavLst>
                                    </p:anim>
                                    <p:anim calcmode="lin" valueType="num">
                                      <p:cBhvr additive="base">
                                        <p:cTn id="32" dur="75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3060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750" fill="hold"/>
                                        <p:tgtEl>
                                          <p:spTgt spid="22"/>
                                        </p:tgtEl>
                                        <p:attrNameLst>
                                          <p:attrName>ppt_x</p:attrName>
                                        </p:attrNameLst>
                                      </p:cBhvr>
                                      <p:tavLst>
                                        <p:tav tm="0">
                                          <p:val>
                                            <p:strVal val="#ppt_x"/>
                                          </p:val>
                                        </p:tav>
                                        <p:tav tm="100000">
                                          <p:val>
                                            <p:strVal val="#ppt_x"/>
                                          </p:val>
                                        </p:tav>
                                      </p:tavLst>
                                    </p:anim>
                                    <p:anim calcmode="lin" valueType="num">
                                      <p:cBhvr additive="base">
                                        <p:cTn id="36" dur="75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1" decel="2530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ppt_x"/>
                                          </p:val>
                                        </p:tav>
                                        <p:tav tm="100000">
                                          <p:val>
                                            <p:strVal val="#ppt_x"/>
                                          </p:val>
                                        </p:tav>
                                      </p:tavLst>
                                    </p:anim>
                                    <p:anim calcmode="lin" valueType="num">
                                      <p:cBhvr additive="base">
                                        <p:cTn id="40" dur="750" fill="hold"/>
                                        <p:tgtEl>
                                          <p:spTgt spid="33"/>
                                        </p:tgtEl>
                                        <p:attrNameLst>
                                          <p:attrName>ppt_y</p:attrName>
                                        </p:attrNameLst>
                                      </p:cBhvr>
                                      <p:tavLst>
                                        <p:tav tm="0">
                                          <p:val>
                                            <p:strVal val="0-#ppt_h/2"/>
                                          </p:val>
                                        </p:tav>
                                        <p:tav tm="100000">
                                          <p:val>
                                            <p:strVal val="#ppt_y"/>
                                          </p:val>
                                        </p:tav>
                                      </p:tavLst>
                                    </p:anim>
                                  </p:childTnLst>
                                </p:cTn>
                              </p:par>
                              <p:par>
                                <p:cTn id="41" presetID="2" presetClass="entr" presetSubtype="1" decel="2530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750" fill="hold"/>
                                        <p:tgtEl>
                                          <p:spTgt spid="32"/>
                                        </p:tgtEl>
                                        <p:attrNameLst>
                                          <p:attrName>ppt_x</p:attrName>
                                        </p:attrNameLst>
                                      </p:cBhvr>
                                      <p:tavLst>
                                        <p:tav tm="0">
                                          <p:val>
                                            <p:strVal val="#ppt_x"/>
                                          </p:val>
                                        </p:tav>
                                        <p:tav tm="100000">
                                          <p:val>
                                            <p:strVal val="#ppt_x"/>
                                          </p:val>
                                        </p:tav>
                                      </p:tavLst>
                                    </p:anim>
                                    <p:anim calcmode="lin" valueType="num">
                                      <p:cBhvr additive="base">
                                        <p:cTn id="44" dur="750" fill="hold"/>
                                        <p:tgtEl>
                                          <p:spTgt spid="32"/>
                                        </p:tgtEl>
                                        <p:attrNameLst>
                                          <p:attrName>ppt_y</p:attrName>
                                        </p:attrNameLst>
                                      </p:cBhvr>
                                      <p:tavLst>
                                        <p:tav tm="0">
                                          <p:val>
                                            <p:strVal val="0-#ppt_h/2"/>
                                          </p:val>
                                        </p:tav>
                                        <p:tav tm="100000">
                                          <p:val>
                                            <p:strVal val="#ppt_y"/>
                                          </p:val>
                                        </p:tav>
                                      </p:tavLst>
                                    </p:anim>
                                  </p:childTnLst>
                                </p:cTn>
                              </p:par>
                              <p:par>
                                <p:cTn id="45" presetID="2" presetClass="entr" presetSubtype="1" decel="2530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750" fill="hold"/>
                                        <p:tgtEl>
                                          <p:spTgt spid="25"/>
                                        </p:tgtEl>
                                        <p:attrNameLst>
                                          <p:attrName>ppt_x</p:attrName>
                                        </p:attrNameLst>
                                      </p:cBhvr>
                                      <p:tavLst>
                                        <p:tav tm="0">
                                          <p:val>
                                            <p:strVal val="#ppt_x"/>
                                          </p:val>
                                        </p:tav>
                                        <p:tav tm="100000">
                                          <p:val>
                                            <p:strVal val="#ppt_x"/>
                                          </p:val>
                                        </p:tav>
                                      </p:tavLst>
                                    </p:anim>
                                    <p:anim calcmode="lin" valueType="num">
                                      <p:cBhvr additive="base">
                                        <p:cTn id="48" dur="750" fill="hold"/>
                                        <p:tgtEl>
                                          <p:spTgt spid="25"/>
                                        </p:tgtEl>
                                        <p:attrNameLst>
                                          <p:attrName>ppt_y</p:attrName>
                                        </p:attrNameLst>
                                      </p:cBhvr>
                                      <p:tavLst>
                                        <p:tav tm="0">
                                          <p:val>
                                            <p:strVal val="0-#ppt_h/2"/>
                                          </p:val>
                                        </p:tav>
                                        <p:tav tm="100000">
                                          <p:val>
                                            <p:strVal val="#ppt_y"/>
                                          </p:val>
                                        </p:tav>
                                      </p:tavLst>
                                    </p:anim>
                                  </p:childTnLst>
                                </p:cTn>
                              </p:par>
                              <p:par>
                                <p:cTn id="49" presetID="2" presetClass="entr" presetSubtype="1" decel="2530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750" fill="hold"/>
                                        <p:tgtEl>
                                          <p:spTgt spid="24"/>
                                        </p:tgtEl>
                                        <p:attrNameLst>
                                          <p:attrName>ppt_x</p:attrName>
                                        </p:attrNameLst>
                                      </p:cBhvr>
                                      <p:tavLst>
                                        <p:tav tm="0">
                                          <p:val>
                                            <p:strVal val="#ppt_x"/>
                                          </p:val>
                                        </p:tav>
                                        <p:tav tm="100000">
                                          <p:val>
                                            <p:strVal val="#ppt_x"/>
                                          </p:val>
                                        </p:tav>
                                      </p:tavLst>
                                    </p:anim>
                                    <p:anim calcmode="lin" valueType="num">
                                      <p:cBhvr additive="base">
                                        <p:cTn id="52" dur="750" fill="hold"/>
                                        <p:tgtEl>
                                          <p:spTgt spid="24"/>
                                        </p:tgtEl>
                                        <p:attrNameLst>
                                          <p:attrName>ppt_y</p:attrName>
                                        </p:attrNameLst>
                                      </p:cBhvr>
                                      <p:tavLst>
                                        <p:tav tm="0">
                                          <p:val>
                                            <p:strVal val="0-#ppt_h/2"/>
                                          </p:val>
                                        </p:tav>
                                        <p:tav tm="100000">
                                          <p:val>
                                            <p:strVal val="#ppt_y"/>
                                          </p:val>
                                        </p:tav>
                                      </p:tavLst>
                                    </p:anim>
                                  </p:childTnLst>
                                </p:cTn>
                              </p:par>
                              <p:par>
                                <p:cTn id="53" presetID="2" presetClass="entr" presetSubtype="1" decel="2530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750" fill="hold"/>
                                        <p:tgtEl>
                                          <p:spTgt spid="21"/>
                                        </p:tgtEl>
                                        <p:attrNameLst>
                                          <p:attrName>ppt_x</p:attrName>
                                        </p:attrNameLst>
                                      </p:cBhvr>
                                      <p:tavLst>
                                        <p:tav tm="0">
                                          <p:val>
                                            <p:strVal val="#ppt_x"/>
                                          </p:val>
                                        </p:tav>
                                        <p:tav tm="100000">
                                          <p:val>
                                            <p:strVal val="#ppt_x"/>
                                          </p:val>
                                        </p:tav>
                                      </p:tavLst>
                                    </p:anim>
                                    <p:anim calcmode="lin" valueType="num">
                                      <p:cBhvr additive="base">
                                        <p:cTn id="56" dur="750" fill="hold"/>
                                        <p:tgtEl>
                                          <p:spTgt spid="21"/>
                                        </p:tgtEl>
                                        <p:attrNameLst>
                                          <p:attrName>ppt_y</p:attrName>
                                        </p:attrNameLst>
                                      </p:cBhvr>
                                      <p:tavLst>
                                        <p:tav tm="0">
                                          <p:val>
                                            <p:strVal val="0-#ppt_h/2"/>
                                          </p:val>
                                        </p:tav>
                                        <p:tav tm="100000">
                                          <p:val>
                                            <p:strVal val="#ppt_y"/>
                                          </p:val>
                                        </p:tav>
                                      </p:tavLst>
                                    </p:anim>
                                  </p:childTnLst>
                                </p:cTn>
                              </p:par>
                              <p:par>
                                <p:cTn id="57" presetID="2" presetClass="entr" presetSubtype="1" decel="2530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750" fill="hold"/>
                                        <p:tgtEl>
                                          <p:spTgt spid="20"/>
                                        </p:tgtEl>
                                        <p:attrNameLst>
                                          <p:attrName>ppt_x</p:attrName>
                                        </p:attrNameLst>
                                      </p:cBhvr>
                                      <p:tavLst>
                                        <p:tav tm="0">
                                          <p:val>
                                            <p:strVal val="#ppt_x"/>
                                          </p:val>
                                        </p:tav>
                                        <p:tav tm="100000">
                                          <p:val>
                                            <p:strVal val="#ppt_x"/>
                                          </p:val>
                                        </p:tav>
                                      </p:tavLst>
                                    </p:anim>
                                    <p:anim calcmode="lin" valueType="num">
                                      <p:cBhvr additive="base">
                                        <p:cTn id="60" dur="75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decel="2530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750" fill="hold"/>
                                        <p:tgtEl>
                                          <p:spTgt spid="29"/>
                                        </p:tgtEl>
                                        <p:attrNameLst>
                                          <p:attrName>ppt_x</p:attrName>
                                        </p:attrNameLst>
                                      </p:cBhvr>
                                      <p:tavLst>
                                        <p:tav tm="0">
                                          <p:val>
                                            <p:strVal val="#ppt_x"/>
                                          </p:val>
                                        </p:tav>
                                        <p:tav tm="100000">
                                          <p:val>
                                            <p:strVal val="#ppt_x"/>
                                          </p:val>
                                        </p:tav>
                                      </p:tavLst>
                                    </p:anim>
                                    <p:anim calcmode="lin" valueType="num">
                                      <p:cBhvr additive="base">
                                        <p:cTn id="64" dur="750" fill="hold"/>
                                        <p:tgtEl>
                                          <p:spTgt spid="29"/>
                                        </p:tgtEl>
                                        <p:attrNameLst>
                                          <p:attrName>ppt_y</p:attrName>
                                        </p:attrNameLst>
                                      </p:cBhvr>
                                      <p:tavLst>
                                        <p:tav tm="0">
                                          <p:val>
                                            <p:strVal val="0-#ppt_h/2"/>
                                          </p:val>
                                        </p:tav>
                                        <p:tav tm="100000">
                                          <p:val>
                                            <p:strVal val="#ppt_y"/>
                                          </p:val>
                                        </p:tav>
                                      </p:tavLst>
                                    </p:anim>
                                  </p:childTnLst>
                                </p:cTn>
                              </p:par>
                              <p:par>
                                <p:cTn id="65" presetID="2" presetClass="entr" presetSubtype="1" decel="2530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750" fill="hold"/>
                                        <p:tgtEl>
                                          <p:spTgt spid="28"/>
                                        </p:tgtEl>
                                        <p:attrNameLst>
                                          <p:attrName>ppt_x</p:attrName>
                                        </p:attrNameLst>
                                      </p:cBhvr>
                                      <p:tavLst>
                                        <p:tav tm="0">
                                          <p:val>
                                            <p:strVal val="#ppt_x"/>
                                          </p:val>
                                        </p:tav>
                                        <p:tav tm="100000">
                                          <p:val>
                                            <p:strVal val="#ppt_x"/>
                                          </p:val>
                                        </p:tav>
                                      </p:tavLst>
                                    </p:anim>
                                    <p:anim calcmode="lin" valueType="num">
                                      <p:cBhvr additive="base">
                                        <p:cTn id="68" dur="750" fill="hold"/>
                                        <p:tgtEl>
                                          <p:spTgt spid="28"/>
                                        </p:tgtEl>
                                        <p:attrNameLst>
                                          <p:attrName>ppt_y</p:attrName>
                                        </p:attrNameLst>
                                      </p:cBhvr>
                                      <p:tavLst>
                                        <p:tav tm="0">
                                          <p:val>
                                            <p:strVal val="0-#ppt_h/2"/>
                                          </p:val>
                                        </p:tav>
                                        <p:tav tm="100000">
                                          <p:val>
                                            <p:strVal val="#ppt_y"/>
                                          </p:val>
                                        </p:tav>
                                      </p:tavLst>
                                    </p:anim>
                                  </p:childTnLst>
                                </p:cTn>
                              </p:par>
                            </p:childTnLst>
                          </p:cTn>
                        </p:par>
                        <p:par>
                          <p:cTn id="69" fill="hold">
                            <p:stCondLst>
                              <p:cond delay="1000"/>
                            </p:stCondLst>
                            <p:childTnLst>
                              <p:par>
                                <p:cTn id="70" presetID="16" presetClass="entr" presetSubtype="21"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barn(inVertical)">
                                      <p:cBhvr>
                                        <p:cTn id="72" dur="500"/>
                                        <p:tgtEl>
                                          <p:spTgt spid="19"/>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barn(inVertical)">
                                      <p:cBhvr>
                                        <p:cTn id="75" dur="500"/>
                                        <p:tgtEl>
                                          <p:spTgt spid="37"/>
                                        </p:tgtEl>
                                      </p:cBhvr>
                                    </p:animEffect>
                                  </p:childTnLst>
                                </p:cTn>
                              </p:par>
                            </p:childTnLst>
                          </p:cTn>
                        </p:par>
                        <p:par>
                          <p:cTn id="76" fill="hold">
                            <p:stCondLst>
                              <p:cond delay="1500"/>
                            </p:stCondLst>
                            <p:childTnLst>
                              <p:par>
                                <p:cTn id="77" presetID="5" presetClass="entr" presetSubtype="10" fill="hold" grpId="0" nodeType="afterEffect">
                                  <p:stCondLst>
                                    <p:cond delay="0"/>
                                  </p:stCondLst>
                                  <p:iterate type="wd">
                                    <p:tmPct val="10000"/>
                                  </p:iterate>
                                  <p:childTnLst>
                                    <p:set>
                                      <p:cBhvr>
                                        <p:cTn id="78" dur="1" fill="hold">
                                          <p:stCondLst>
                                            <p:cond delay="0"/>
                                          </p:stCondLst>
                                        </p:cTn>
                                        <p:tgtEl>
                                          <p:spTgt spid="18"/>
                                        </p:tgtEl>
                                        <p:attrNameLst>
                                          <p:attrName>style.visibility</p:attrName>
                                        </p:attrNameLst>
                                      </p:cBhvr>
                                      <p:to>
                                        <p:strVal val="visible"/>
                                      </p:to>
                                    </p:set>
                                    <p:animEffect transition="in" filter="checkerboard(across)">
                                      <p:cBhvr>
                                        <p:cTn id="79" dur="500"/>
                                        <p:tgtEl>
                                          <p:spTgt spid="18"/>
                                        </p:tgtEl>
                                      </p:cBhvr>
                                    </p:animEffect>
                                  </p:childTnLst>
                                </p:cTn>
                              </p:par>
                              <p:par>
                                <p:cTn id="80" presetID="5" presetClass="entr" presetSubtype="10" fill="hold" grpId="0" nodeType="withEffect">
                                  <p:stCondLst>
                                    <p:cond delay="0"/>
                                  </p:stCondLst>
                                  <p:iterate type="wd">
                                    <p:tmPct val="10000"/>
                                  </p:iterate>
                                  <p:childTnLst>
                                    <p:set>
                                      <p:cBhvr>
                                        <p:cTn id="81" dur="1" fill="hold">
                                          <p:stCondLst>
                                            <p:cond delay="0"/>
                                          </p:stCondLst>
                                        </p:cTn>
                                        <p:tgtEl>
                                          <p:spTgt spid="36"/>
                                        </p:tgtEl>
                                        <p:attrNameLst>
                                          <p:attrName>style.visibility</p:attrName>
                                        </p:attrNameLst>
                                      </p:cBhvr>
                                      <p:to>
                                        <p:strVal val="visible"/>
                                      </p:to>
                                    </p:set>
                                    <p:animEffect transition="in" filter="checkerboard(across)">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lipse 14"/>
          <p:cNvSpPr>
            <a:spLocks noChangeAspect="1"/>
          </p:cNvSpPr>
          <p:nvPr/>
        </p:nvSpPr>
        <p:spPr>
          <a:xfrm>
            <a:off x="694859" y="1218030"/>
            <a:ext cx="2586044" cy="2585913"/>
          </a:xfrm>
          <a:prstGeom prst="ellipse">
            <a:avLst/>
          </a:prstGeom>
          <a:no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898" tIns="16481" rIns="32898" bIns="16481" rtlCol="0" anchor="ctr"/>
          <a:lstStyle/>
          <a:p>
            <a:pPr algn="ctr" defTabSz="868045"/>
            <a:r>
              <a:rPr lang="es-MX" sz="2400" dirty="0" smtClean="0">
                <a:solidFill>
                  <a:srgbClr val="FFFFFF"/>
                </a:solidFill>
                <a:latin typeface="Arial Black" panose="020B0A04020102020204" pitchFamily="34" charset="0"/>
                <a:ea typeface="幼圆" panose="02010509060101010101" pitchFamily="49" charset="-122"/>
                <a:cs typeface="Open Sans Condensed" panose="020B0806030504020204" pitchFamily="34" charset="0"/>
              </a:rPr>
              <a:t>CONTENT</a:t>
            </a:r>
            <a:endParaRPr lang="es-MX" sz="3200" dirty="0" smtClean="0">
              <a:solidFill>
                <a:srgbClr val="FFFFFF"/>
              </a:solidFill>
              <a:latin typeface="Arial Black" panose="020B0A04020102020204" pitchFamily="34" charset="0"/>
              <a:ea typeface="幼圆" panose="02010509060101010101" pitchFamily="49" charset="-122"/>
              <a:cs typeface="Open Sans Condensed" panose="020B0806030504020204" pitchFamily="34" charset="0"/>
            </a:endParaRPr>
          </a:p>
          <a:p>
            <a:pPr algn="ctr" defTabSz="868045"/>
            <a:r>
              <a:rPr lang="zh-CN" altLang="en-US" sz="6600" b="1" dirty="0" smtClean="0">
                <a:solidFill>
                  <a:srgbClr val="FFFFFF"/>
                </a:solidFill>
                <a:latin typeface="幼圆" panose="02010509060101010101" pitchFamily="49" charset="-122"/>
                <a:ea typeface="幼圆" panose="02010509060101010101" pitchFamily="49" charset="-122"/>
                <a:cs typeface="Open Sans Condensed Light" panose="020B0306030504020204" pitchFamily="34" charset="0"/>
              </a:rPr>
              <a:t>目录</a:t>
            </a:r>
            <a:endParaRPr lang="es-SV" sz="2000" b="1" dirty="0">
              <a:solidFill>
                <a:srgbClr val="FFFFFF"/>
              </a:solidFill>
              <a:latin typeface="幼圆" panose="02010509060101010101" pitchFamily="49" charset="-122"/>
              <a:ea typeface="幼圆" panose="02010509060101010101" pitchFamily="49" charset="-122"/>
            </a:endParaRPr>
          </a:p>
        </p:txBody>
      </p:sp>
      <p:cxnSp>
        <p:nvCxnSpPr>
          <p:cNvPr id="12" name="直接连接符 11"/>
          <p:cNvCxnSpPr/>
          <p:nvPr/>
        </p:nvCxnSpPr>
        <p:spPr>
          <a:xfrm flipV="1">
            <a:off x="3176127" y="1115237"/>
            <a:ext cx="6008248" cy="7356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Elipse 14"/>
          <p:cNvSpPr>
            <a:spLocks noChangeAspect="1"/>
          </p:cNvSpPr>
          <p:nvPr/>
        </p:nvSpPr>
        <p:spPr>
          <a:xfrm flipH="1">
            <a:off x="9558742" y="3469873"/>
            <a:ext cx="1201514" cy="120145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898" tIns="16481" rIns="32898" bIns="16481" rtlCol="0" anchor="ctr"/>
          <a:lstStyle/>
          <a:p>
            <a:pPr algn="ctr" defTabSz="868045"/>
            <a:r>
              <a:rPr lang="es-MX" sz="4300" dirty="0" smtClean="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02</a:t>
            </a:r>
            <a:endParaRPr lang="es-SV" sz="500" dirty="0">
              <a:solidFill>
                <a:srgbClr val="FFFFFF"/>
              </a:solidFill>
            </a:endParaRPr>
          </a:p>
        </p:txBody>
      </p:sp>
      <p:sp>
        <p:nvSpPr>
          <p:cNvPr id="14" name="Elipse 14"/>
          <p:cNvSpPr>
            <a:spLocks noChangeAspect="1"/>
          </p:cNvSpPr>
          <p:nvPr/>
        </p:nvSpPr>
        <p:spPr>
          <a:xfrm flipH="1">
            <a:off x="9184375" y="573704"/>
            <a:ext cx="820366" cy="82032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898" tIns="16481" rIns="32898" bIns="16481" rtlCol="0" anchor="ctr"/>
          <a:lstStyle/>
          <a:p>
            <a:pPr algn="ctr" defTabSz="868045"/>
            <a:r>
              <a:rPr lang="es-MX" sz="3200" dirty="0" smtClean="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01</a:t>
            </a:r>
            <a:endParaRPr lang="es-SV" sz="200" dirty="0">
              <a:solidFill>
                <a:srgbClr val="FFFFFF"/>
              </a:solidFill>
            </a:endParaRPr>
          </a:p>
        </p:txBody>
      </p:sp>
      <p:sp>
        <p:nvSpPr>
          <p:cNvPr id="15" name="Elipse 14"/>
          <p:cNvSpPr>
            <a:spLocks noChangeAspect="1"/>
          </p:cNvSpPr>
          <p:nvPr/>
        </p:nvSpPr>
        <p:spPr>
          <a:xfrm flipH="1">
            <a:off x="5586614" y="4089207"/>
            <a:ext cx="1201514" cy="120145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898" tIns="16481" rIns="32898" bIns="16481" rtlCol="0" anchor="ctr"/>
          <a:lstStyle/>
          <a:p>
            <a:pPr algn="ctr" defTabSz="868045"/>
            <a:r>
              <a:rPr lang="es-MX" sz="4300" dirty="0" smtClean="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03</a:t>
            </a:r>
            <a:endParaRPr lang="es-SV" sz="500" dirty="0">
              <a:solidFill>
                <a:srgbClr val="FFFFFF"/>
              </a:solidFill>
            </a:endParaRPr>
          </a:p>
        </p:txBody>
      </p:sp>
      <p:sp>
        <p:nvSpPr>
          <p:cNvPr id="17" name="文本框 16"/>
          <p:cNvSpPr txBox="1"/>
          <p:nvPr/>
        </p:nvSpPr>
        <p:spPr>
          <a:xfrm>
            <a:off x="8885284" y="1541794"/>
            <a:ext cx="2578606" cy="492443"/>
          </a:xfrm>
          <a:prstGeom prst="rect">
            <a:avLst/>
          </a:prstGeom>
          <a:noFill/>
          <a:ln>
            <a:noFill/>
          </a:ln>
        </p:spPr>
        <p:txBody>
          <a:bodyPr wrap="square" rtlCol="0">
            <a:spAutoFit/>
          </a:bodyPr>
          <a:lstStyle/>
          <a:p>
            <a:r>
              <a:rPr lang="zh-CN" altLang="en-US" sz="26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请输入标题</a:t>
            </a:r>
            <a:endParaRPr lang="en-US" altLang="zh-CN" sz="26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18" name="文本框 17"/>
          <p:cNvSpPr txBox="1"/>
          <p:nvPr/>
        </p:nvSpPr>
        <p:spPr>
          <a:xfrm>
            <a:off x="8885284" y="1957957"/>
            <a:ext cx="1874972" cy="307777"/>
          </a:xfrm>
          <a:prstGeom prst="rect">
            <a:avLst/>
          </a:prstGeom>
          <a:noFill/>
          <a:ln>
            <a:noFill/>
          </a:ln>
        </p:spPr>
        <p:txBody>
          <a:bodyPr wrap="square" rtlCol="0">
            <a:spAutoFit/>
          </a:bodyPr>
          <a:lstStyle/>
          <a:p>
            <a:pPr algn="dist"/>
            <a:r>
              <a:rPr lang="en-US" altLang="zh-CN" sz="14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YOUR TEXT HERE</a:t>
            </a:r>
            <a:endParaRPr lang="zh-CN" altLang="en-US" sz="1400" b="1"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19" name="文本框 18"/>
          <p:cNvSpPr txBox="1"/>
          <p:nvPr/>
        </p:nvSpPr>
        <p:spPr>
          <a:xfrm>
            <a:off x="9470953" y="4855683"/>
            <a:ext cx="2578606" cy="492443"/>
          </a:xfrm>
          <a:prstGeom prst="rect">
            <a:avLst/>
          </a:prstGeom>
          <a:noFill/>
          <a:ln>
            <a:noFill/>
          </a:ln>
        </p:spPr>
        <p:txBody>
          <a:bodyPr wrap="square" rtlCol="0">
            <a:spAutoFit/>
          </a:bodyPr>
          <a:lstStyle/>
          <a:p>
            <a:r>
              <a:rPr lang="zh-CN" altLang="en-US" sz="26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请输入标题</a:t>
            </a:r>
            <a:endParaRPr lang="en-US" altLang="zh-CN" sz="26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20" name="文本框 19"/>
          <p:cNvSpPr txBox="1"/>
          <p:nvPr/>
        </p:nvSpPr>
        <p:spPr>
          <a:xfrm>
            <a:off x="9470953" y="5271846"/>
            <a:ext cx="1874972" cy="307777"/>
          </a:xfrm>
          <a:prstGeom prst="rect">
            <a:avLst/>
          </a:prstGeom>
          <a:noFill/>
          <a:ln>
            <a:noFill/>
          </a:ln>
        </p:spPr>
        <p:txBody>
          <a:bodyPr wrap="square" rtlCol="0">
            <a:spAutoFit/>
          </a:bodyPr>
          <a:lstStyle/>
          <a:p>
            <a:pPr algn="dist"/>
            <a:r>
              <a:rPr lang="en-US" altLang="zh-CN" sz="14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YOUR TEXT HERE</a:t>
            </a:r>
            <a:endParaRPr lang="zh-CN" altLang="en-US" sz="1400" b="1"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21" name="文本框 20"/>
          <p:cNvSpPr txBox="1"/>
          <p:nvPr/>
        </p:nvSpPr>
        <p:spPr>
          <a:xfrm>
            <a:off x="5289857" y="5505220"/>
            <a:ext cx="2578606" cy="492443"/>
          </a:xfrm>
          <a:prstGeom prst="rect">
            <a:avLst/>
          </a:prstGeom>
          <a:noFill/>
          <a:ln>
            <a:noFill/>
          </a:ln>
        </p:spPr>
        <p:txBody>
          <a:bodyPr wrap="square" rtlCol="0">
            <a:spAutoFit/>
          </a:bodyPr>
          <a:lstStyle/>
          <a:p>
            <a:r>
              <a:rPr lang="zh-CN" altLang="en-US" sz="26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请输入标题</a:t>
            </a:r>
            <a:endParaRPr lang="en-US" altLang="zh-CN" sz="26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22" name="文本框 21"/>
          <p:cNvSpPr txBox="1"/>
          <p:nvPr/>
        </p:nvSpPr>
        <p:spPr>
          <a:xfrm>
            <a:off x="5289857" y="5921383"/>
            <a:ext cx="1874972" cy="307777"/>
          </a:xfrm>
          <a:prstGeom prst="rect">
            <a:avLst/>
          </a:prstGeom>
          <a:noFill/>
          <a:ln>
            <a:noFill/>
          </a:ln>
        </p:spPr>
        <p:txBody>
          <a:bodyPr wrap="square" rtlCol="0">
            <a:spAutoFit/>
          </a:bodyPr>
          <a:lstStyle/>
          <a:p>
            <a:pPr algn="dist"/>
            <a:r>
              <a:rPr lang="en-US" altLang="zh-CN" sz="14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YOUR TEXT HERE</a:t>
            </a:r>
            <a:endParaRPr lang="zh-CN" altLang="en-US" sz="1400" b="1"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23" name="文本框 22"/>
          <p:cNvSpPr txBox="1"/>
          <p:nvPr/>
        </p:nvSpPr>
        <p:spPr>
          <a:xfrm>
            <a:off x="1108761" y="5514050"/>
            <a:ext cx="2578606" cy="492443"/>
          </a:xfrm>
          <a:prstGeom prst="rect">
            <a:avLst/>
          </a:prstGeom>
          <a:noFill/>
          <a:ln>
            <a:noFill/>
          </a:ln>
        </p:spPr>
        <p:txBody>
          <a:bodyPr wrap="square" rtlCol="0">
            <a:spAutoFit/>
          </a:bodyPr>
          <a:lstStyle/>
          <a:p>
            <a:r>
              <a:rPr lang="zh-CN" altLang="en-US" sz="26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请输入标题</a:t>
            </a:r>
            <a:endParaRPr lang="en-US" altLang="zh-CN" sz="26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24" name="文本框 23"/>
          <p:cNvSpPr txBox="1"/>
          <p:nvPr/>
        </p:nvSpPr>
        <p:spPr>
          <a:xfrm>
            <a:off x="1108761" y="5930213"/>
            <a:ext cx="1874972" cy="307777"/>
          </a:xfrm>
          <a:prstGeom prst="rect">
            <a:avLst/>
          </a:prstGeom>
          <a:noFill/>
          <a:ln>
            <a:noFill/>
          </a:ln>
        </p:spPr>
        <p:txBody>
          <a:bodyPr wrap="square" rtlCol="0">
            <a:spAutoFit/>
          </a:bodyPr>
          <a:lstStyle/>
          <a:p>
            <a:pPr algn="dist"/>
            <a:r>
              <a:rPr lang="en-US" altLang="zh-CN" sz="1400" b="1" dirty="0" smtClean="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YOUR TEXT HERE</a:t>
            </a:r>
            <a:endParaRPr lang="zh-CN" altLang="en-US" sz="1400" b="1"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25" name="Elipse 14"/>
          <p:cNvSpPr>
            <a:spLocks noChangeAspect="1"/>
          </p:cNvSpPr>
          <p:nvPr/>
        </p:nvSpPr>
        <p:spPr>
          <a:xfrm flipH="1">
            <a:off x="1577698" y="4495056"/>
            <a:ext cx="820366" cy="82032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898" tIns="16481" rIns="32898" bIns="16481" rtlCol="0" anchor="ctr"/>
          <a:lstStyle/>
          <a:p>
            <a:pPr algn="ctr" defTabSz="868045"/>
            <a:r>
              <a:rPr lang="es-MX" sz="3200" dirty="0" smtClean="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04</a:t>
            </a:r>
            <a:endParaRPr lang="es-SV" sz="200" dirty="0">
              <a:solidFill>
                <a:srgbClr val="FFFFFF"/>
              </a:solidFill>
            </a:endParaRPr>
          </a:p>
        </p:txBody>
      </p:sp>
      <p:cxnSp>
        <p:nvCxnSpPr>
          <p:cNvPr id="29" name="直接连接符 28"/>
          <p:cNvCxnSpPr>
            <a:endCxn id="13" idx="6"/>
          </p:cNvCxnSpPr>
          <p:nvPr/>
        </p:nvCxnSpPr>
        <p:spPr>
          <a:xfrm>
            <a:off x="3280903" y="2741832"/>
            <a:ext cx="6277839" cy="132876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745892" y="3561032"/>
            <a:ext cx="2840722" cy="102198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0" idx="4"/>
            <a:endCxn id="25" idx="0"/>
          </p:cNvCxnSpPr>
          <p:nvPr/>
        </p:nvCxnSpPr>
        <p:spPr>
          <a:xfrm>
            <a:off x="1987881" y="3803943"/>
            <a:ext cx="0" cy="69111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dur="1" fill="hold">
                                          <p:stCondLst>
                                            <p:cond delay="499"/>
                                          </p:stCondLst>
                                        </p:cTn>
                                        <p:tgtEl>
                                          <p:spTgt spid="10">
                                            <p:bg/>
                                          </p:spTgt>
                                        </p:tgtEl>
                                        <p:attrNameLst>
                                          <p:attrName>style.visibility</p:attrName>
                                        </p:attrNameLst>
                                      </p:cBhvr>
                                      <p:to>
                                        <p:strVal val="visible"/>
                                      </p:to>
                                    </p:set>
                                  </p:childTnLst>
                                </p:cTn>
                              </p:par>
                              <p:par>
                                <p:cTn id="7" presetID="45" presetClass="entr" presetSubtype="0" fill="hold" grpId="2" nodeType="withEffect">
                                  <p:stCondLst>
                                    <p:cond delay="0"/>
                                  </p:stCondLst>
                                  <p:iterate type="lt">
                                    <p:tmPct val="10000"/>
                                  </p:iterate>
                                  <p:childTnLst>
                                    <p:set>
                                      <p:cBhvr>
                                        <p:cTn id="8" dur="1" fill="hold">
                                          <p:stCondLst>
                                            <p:cond delay="0"/>
                                          </p:stCondLst>
                                        </p:cTn>
                                        <p:tgtEl>
                                          <p:spTgt spid="10">
                                            <p:bg/>
                                          </p:spTgt>
                                        </p:tgtEl>
                                        <p:attrNameLst>
                                          <p:attrName>style.visibility</p:attrName>
                                        </p:attrNameLst>
                                      </p:cBhvr>
                                      <p:to>
                                        <p:strVal val="visible"/>
                                      </p:to>
                                    </p:set>
                                    <p:animEffect transition="in" filter="fade">
                                      <p:cBhvr>
                                        <p:cTn id="9" dur="500"/>
                                        <p:tgtEl>
                                          <p:spTgt spid="10">
                                            <p:bg/>
                                          </p:spTgt>
                                        </p:tgtEl>
                                      </p:cBhvr>
                                    </p:animEffect>
                                    <p:anim calcmode="lin" valueType="num">
                                      <p:cBhvr>
                                        <p:cTn id="10" dur="500" fill="hold"/>
                                        <p:tgtEl>
                                          <p:spTgt spid="10">
                                            <p:bg/>
                                          </p:spTgt>
                                        </p:tgtEl>
                                        <p:attrNameLst>
                                          <p:attrName>ppt_w</p:attrName>
                                        </p:attrNameLst>
                                      </p:cBhvr>
                                      <p:tavLst>
                                        <p:tav tm="0" fmla="#ppt_w*sin(2.5*pi*$)">
                                          <p:val>
                                            <p:fltVal val="0"/>
                                          </p:val>
                                        </p:tav>
                                        <p:tav tm="100000">
                                          <p:val>
                                            <p:fltVal val="1"/>
                                          </p:val>
                                        </p:tav>
                                      </p:tavLst>
                                    </p:anim>
                                    <p:anim calcmode="lin" valueType="num">
                                      <p:cBhvr>
                                        <p:cTn id="11" dur="500" fill="hold"/>
                                        <p:tgtEl>
                                          <p:spTgt spid="10">
                                            <p:bg/>
                                          </p:spTgt>
                                        </p:tgtEl>
                                        <p:attrNameLst>
                                          <p:attrName>ppt_h</p:attrName>
                                        </p:attrNameLst>
                                      </p:cBhvr>
                                      <p:tavLst>
                                        <p:tav tm="0">
                                          <p:val>
                                            <p:strVal val="#ppt_h"/>
                                          </p:val>
                                        </p:tav>
                                        <p:tav tm="100000">
                                          <p:val>
                                            <p:strVal val="#ppt_h"/>
                                          </p:val>
                                        </p:tav>
                                      </p:tavLst>
                                    </p:anim>
                                  </p:childTnLst>
                                </p:cTn>
                              </p:par>
                              <p:par>
                                <p:cTn id="12" presetID="16" presetClass="entr" presetSubtype="21" fill="hold" grpId="1" nodeType="withEffect">
                                  <p:stCondLst>
                                    <p:cond delay="0"/>
                                  </p:stCondLst>
                                  <p:iterate type="lt">
                                    <p:tmPct val="0"/>
                                  </p:iterate>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barn(inVertical)">
                                      <p:cBhvr>
                                        <p:cTn id="14" dur="500"/>
                                        <p:tgtEl>
                                          <p:spTgt spid="10">
                                            <p:txEl>
                                              <p:pRg st="0" end="0"/>
                                            </p:txEl>
                                          </p:spTgt>
                                        </p:tgtEl>
                                      </p:cBhvr>
                                    </p:animEffect>
                                  </p:childTnLst>
                                </p:cTn>
                              </p:par>
                              <p:par>
                                <p:cTn id="15" presetID="16" presetClass="entr" presetSubtype="21" fill="hold" grpId="1" nodeType="withEffect">
                                  <p:stCondLst>
                                    <p:cond delay="0"/>
                                  </p:stCondLst>
                                  <p:iterate type="lt">
                                    <p:tmPct val="0"/>
                                  </p:iterate>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barn(inVertical)">
                                      <p:cBhvr>
                                        <p:cTn id="17" dur="500"/>
                                        <p:tgtEl>
                                          <p:spTgt spid="10">
                                            <p:txEl>
                                              <p:pRg st="1" end="1"/>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par>
                                <p:cTn id="25" presetID="22" presetClass="entr" presetSubtype="8"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par>
                                <p:cTn id="28" presetID="22" presetClass="entr" presetSubtype="8"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500"/>
                                        <p:tgtEl>
                                          <p:spTgt spid="37"/>
                                        </p:tgtEl>
                                      </p:cBhvr>
                                    </p:animEffect>
                                  </p:childTnLst>
                                </p:cTn>
                              </p:par>
                            </p:childTnLst>
                          </p:cTn>
                        </p:par>
                        <p:par>
                          <p:cTn id="31" fill="hold">
                            <p:stCondLst>
                              <p:cond delay="1000"/>
                            </p:stCondLst>
                            <p:childTnLst>
                              <p:par>
                                <p:cTn id="32" presetID="1" presetClass="entr" presetSubtype="0" fill="hold" grpId="0" nodeType="afterEffect">
                                  <p:stCondLst>
                                    <p:cond delay="0"/>
                                  </p:stCondLst>
                                  <p:iterate type="lt">
                                    <p:tmAbs val="0"/>
                                  </p:iterate>
                                  <p:childTnLst>
                                    <p:set>
                                      <p:cBhvr>
                                        <p:cTn id="33" dur="1" fill="hold">
                                          <p:stCondLst>
                                            <p:cond delay="499"/>
                                          </p:stCondLst>
                                        </p:cTn>
                                        <p:tgtEl>
                                          <p:spTgt spid="13">
                                            <p:bg/>
                                          </p:spTgt>
                                        </p:tgtEl>
                                        <p:attrNameLst>
                                          <p:attrName>style.visibility</p:attrName>
                                        </p:attrNameLst>
                                      </p:cBhvr>
                                      <p:to>
                                        <p:strVal val="visible"/>
                                      </p:to>
                                    </p:set>
                                  </p:childTnLst>
                                </p:cTn>
                              </p:par>
                              <p:par>
                                <p:cTn id="34" presetID="45" presetClass="entr" presetSubtype="0" fill="hold" grpId="2" nodeType="withEffect">
                                  <p:stCondLst>
                                    <p:cond delay="0"/>
                                  </p:stCondLst>
                                  <p:iterate type="lt">
                                    <p:tmPct val="10000"/>
                                  </p:iterate>
                                  <p:childTnLst>
                                    <p:set>
                                      <p:cBhvr>
                                        <p:cTn id="35" dur="1" fill="hold">
                                          <p:stCondLst>
                                            <p:cond delay="0"/>
                                          </p:stCondLst>
                                        </p:cTn>
                                        <p:tgtEl>
                                          <p:spTgt spid="13">
                                            <p:bg/>
                                          </p:spTgt>
                                        </p:tgtEl>
                                        <p:attrNameLst>
                                          <p:attrName>style.visibility</p:attrName>
                                        </p:attrNameLst>
                                      </p:cBhvr>
                                      <p:to>
                                        <p:strVal val="visible"/>
                                      </p:to>
                                    </p:set>
                                    <p:animEffect transition="in" filter="fade">
                                      <p:cBhvr>
                                        <p:cTn id="36" dur="500"/>
                                        <p:tgtEl>
                                          <p:spTgt spid="13">
                                            <p:bg/>
                                          </p:spTgt>
                                        </p:tgtEl>
                                      </p:cBhvr>
                                    </p:animEffect>
                                    <p:anim calcmode="lin" valueType="num">
                                      <p:cBhvr>
                                        <p:cTn id="37" dur="500" fill="hold"/>
                                        <p:tgtEl>
                                          <p:spTgt spid="13">
                                            <p:bg/>
                                          </p:spTgt>
                                        </p:tgtEl>
                                        <p:attrNameLst>
                                          <p:attrName>ppt_w</p:attrName>
                                        </p:attrNameLst>
                                      </p:cBhvr>
                                      <p:tavLst>
                                        <p:tav tm="0" fmla="#ppt_w*sin(2.5*pi*$)">
                                          <p:val>
                                            <p:fltVal val="0"/>
                                          </p:val>
                                        </p:tav>
                                        <p:tav tm="100000">
                                          <p:val>
                                            <p:fltVal val="1"/>
                                          </p:val>
                                        </p:tav>
                                      </p:tavLst>
                                    </p:anim>
                                    <p:anim calcmode="lin" valueType="num">
                                      <p:cBhvr>
                                        <p:cTn id="38" dur="500" fill="hold"/>
                                        <p:tgtEl>
                                          <p:spTgt spid="13">
                                            <p:bg/>
                                          </p:spTgt>
                                        </p:tgtEl>
                                        <p:attrNameLst>
                                          <p:attrName>ppt_h</p:attrName>
                                        </p:attrNameLst>
                                      </p:cBhvr>
                                      <p:tavLst>
                                        <p:tav tm="0">
                                          <p:val>
                                            <p:strVal val="#ppt_h"/>
                                          </p:val>
                                        </p:tav>
                                        <p:tav tm="100000">
                                          <p:val>
                                            <p:strVal val="#ppt_h"/>
                                          </p:val>
                                        </p:tav>
                                      </p:tavLst>
                                    </p:anim>
                                  </p:childTnLst>
                                </p:cTn>
                              </p:par>
                              <p:par>
                                <p:cTn id="39" presetID="10" presetClass="entr" presetSubtype="0" fill="hold" nodeType="with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1" presetClass="entr" presetSubtype="0" fill="hold" grpId="0" nodeType="withEffect">
                                  <p:stCondLst>
                                    <p:cond delay="0"/>
                                  </p:stCondLst>
                                  <p:iterate type="lt">
                                    <p:tmAbs val="0"/>
                                  </p:iterate>
                                  <p:childTnLst>
                                    <p:set>
                                      <p:cBhvr>
                                        <p:cTn id="43" dur="1" fill="hold">
                                          <p:stCondLst>
                                            <p:cond delay="499"/>
                                          </p:stCondLst>
                                        </p:cTn>
                                        <p:tgtEl>
                                          <p:spTgt spid="14">
                                            <p:bg/>
                                          </p:spTgt>
                                        </p:tgtEl>
                                        <p:attrNameLst>
                                          <p:attrName>style.visibility</p:attrName>
                                        </p:attrNameLst>
                                      </p:cBhvr>
                                      <p:to>
                                        <p:strVal val="visible"/>
                                      </p:to>
                                    </p:set>
                                  </p:childTnLst>
                                </p:cTn>
                              </p:par>
                              <p:par>
                                <p:cTn id="44" presetID="45" presetClass="entr" presetSubtype="0" fill="hold" grpId="1" nodeType="withEffect">
                                  <p:stCondLst>
                                    <p:cond delay="0"/>
                                  </p:stCondLst>
                                  <p:iterate type="lt">
                                    <p:tmPct val="10000"/>
                                  </p:iterate>
                                  <p:childTnLst>
                                    <p:set>
                                      <p:cBhvr>
                                        <p:cTn id="45" dur="1" fill="hold">
                                          <p:stCondLst>
                                            <p:cond delay="0"/>
                                          </p:stCondLst>
                                        </p:cTn>
                                        <p:tgtEl>
                                          <p:spTgt spid="14">
                                            <p:bg/>
                                          </p:spTgt>
                                        </p:tgtEl>
                                        <p:attrNameLst>
                                          <p:attrName>style.visibility</p:attrName>
                                        </p:attrNameLst>
                                      </p:cBhvr>
                                      <p:to>
                                        <p:strVal val="visible"/>
                                      </p:to>
                                    </p:set>
                                    <p:animEffect transition="in" filter="fade">
                                      <p:cBhvr>
                                        <p:cTn id="46" dur="500"/>
                                        <p:tgtEl>
                                          <p:spTgt spid="14">
                                            <p:bg/>
                                          </p:spTgt>
                                        </p:tgtEl>
                                      </p:cBhvr>
                                    </p:animEffect>
                                    <p:anim calcmode="lin" valueType="num">
                                      <p:cBhvr>
                                        <p:cTn id="47" dur="500" fill="hold"/>
                                        <p:tgtEl>
                                          <p:spTgt spid="14">
                                            <p:bg/>
                                          </p:spTgt>
                                        </p:tgtEl>
                                        <p:attrNameLst>
                                          <p:attrName>ppt_w</p:attrName>
                                        </p:attrNameLst>
                                      </p:cBhvr>
                                      <p:tavLst>
                                        <p:tav tm="0" fmla="#ppt_w*sin(2.5*pi*$)">
                                          <p:val>
                                            <p:fltVal val="0"/>
                                          </p:val>
                                        </p:tav>
                                        <p:tav tm="100000">
                                          <p:val>
                                            <p:fltVal val="1"/>
                                          </p:val>
                                        </p:tav>
                                      </p:tavLst>
                                    </p:anim>
                                    <p:anim calcmode="lin" valueType="num">
                                      <p:cBhvr>
                                        <p:cTn id="48" dur="500" fill="hold"/>
                                        <p:tgtEl>
                                          <p:spTgt spid="14">
                                            <p:bg/>
                                          </p:spTgt>
                                        </p:tgtEl>
                                        <p:attrNameLst>
                                          <p:attrName>ppt_h</p:attrName>
                                        </p:attrNameLst>
                                      </p:cBhvr>
                                      <p:tavLst>
                                        <p:tav tm="0">
                                          <p:val>
                                            <p:strVal val="#ppt_h"/>
                                          </p:val>
                                        </p:tav>
                                        <p:tav tm="100000">
                                          <p:val>
                                            <p:strVal val="#ppt_h"/>
                                          </p:val>
                                        </p:tav>
                                      </p:tavLst>
                                    </p:anim>
                                  </p:childTnLst>
                                </p:cTn>
                              </p:par>
                              <p:par>
                                <p:cTn id="49" presetID="10" presetClass="entr" presetSubtype="0" fill="hold" nodeType="with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500"/>
                                        <p:tgtEl>
                                          <p:spTgt spid="14">
                                            <p:txEl>
                                              <p:pRg st="0" end="0"/>
                                            </p:txEl>
                                          </p:spTgt>
                                        </p:tgtEl>
                                      </p:cBhvr>
                                    </p:animEffect>
                                  </p:childTnLst>
                                </p:cTn>
                              </p:par>
                              <p:par>
                                <p:cTn id="52" presetID="1" presetClass="entr" presetSubtype="0" fill="hold" grpId="0" nodeType="withEffect">
                                  <p:stCondLst>
                                    <p:cond delay="0"/>
                                  </p:stCondLst>
                                  <p:iterate type="lt">
                                    <p:tmAbs val="0"/>
                                  </p:iterate>
                                  <p:childTnLst>
                                    <p:set>
                                      <p:cBhvr>
                                        <p:cTn id="53" dur="1" fill="hold">
                                          <p:stCondLst>
                                            <p:cond delay="499"/>
                                          </p:stCondLst>
                                        </p:cTn>
                                        <p:tgtEl>
                                          <p:spTgt spid="15">
                                            <p:bg/>
                                          </p:spTgt>
                                        </p:tgtEl>
                                        <p:attrNameLst>
                                          <p:attrName>style.visibility</p:attrName>
                                        </p:attrNameLst>
                                      </p:cBhvr>
                                      <p:to>
                                        <p:strVal val="visible"/>
                                      </p:to>
                                    </p:set>
                                  </p:childTnLst>
                                </p:cTn>
                              </p:par>
                              <p:par>
                                <p:cTn id="54" presetID="45" presetClass="entr" presetSubtype="0" fill="hold" grpId="1" nodeType="withEffect">
                                  <p:stCondLst>
                                    <p:cond delay="0"/>
                                  </p:stCondLst>
                                  <p:iterate type="lt">
                                    <p:tmPct val="10000"/>
                                  </p:iterate>
                                  <p:childTnLst>
                                    <p:set>
                                      <p:cBhvr>
                                        <p:cTn id="55" dur="1" fill="hold">
                                          <p:stCondLst>
                                            <p:cond delay="0"/>
                                          </p:stCondLst>
                                        </p:cTn>
                                        <p:tgtEl>
                                          <p:spTgt spid="15">
                                            <p:bg/>
                                          </p:spTgt>
                                        </p:tgtEl>
                                        <p:attrNameLst>
                                          <p:attrName>style.visibility</p:attrName>
                                        </p:attrNameLst>
                                      </p:cBhvr>
                                      <p:to>
                                        <p:strVal val="visible"/>
                                      </p:to>
                                    </p:set>
                                    <p:animEffect transition="in" filter="fade">
                                      <p:cBhvr>
                                        <p:cTn id="56" dur="500"/>
                                        <p:tgtEl>
                                          <p:spTgt spid="15">
                                            <p:bg/>
                                          </p:spTgt>
                                        </p:tgtEl>
                                      </p:cBhvr>
                                    </p:animEffect>
                                    <p:anim calcmode="lin" valueType="num">
                                      <p:cBhvr>
                                        <p:cTn id="57" dur="500" fill="hold"/>
                                        <p:tgtEl>
                                          <p:spTgt spid="15">
                                            <p:bg/>
                                          </p:spTgt>
                                        </p:tgtEl>
                                        <p:attrNameLst>
                                          <p:attrName>ppt_w</p:attrName>
                                        </p:attrNameLst>
                                      </p:cBhvr>
                                      <p:tavLst>
                                        <p:tav tm="0" fmla="#ppt_w*sin(2.5*pi*$)">
                                          <p:val>
                                            <p:fltVal val="0"/>
                                          </p:val>
                                        </p:tav>
                                        <p:tav tm="100000">
                                          <p:val>
                                            <p:fltVal val="1"/>
                                          </p:val>
                                        </p:tav>
                                      </p:tavLst>
                                    </p:anim>
                                    <p:anim calcmode="lin" valueType="num">
                                      <p:cBhvr>
                                        <p:cTn id="58" dur="500" fill="hold"/>
                                        <p:tgtEl>
                                          <p:spTgt spid="15">
                                            <p:bg/>
                                          </p:spTgt>
                                        </p:tgtEl>
                                        <p:attrNameLst>
                                          <p:attrName>ppt_h</p:attrName>
                                        </p:attrNameLst>
                                      </p:cBhvr>
                                      <p:tavLst>
                                        <p:tav tm="0">
                                          <p:val>
                                            <p:strVal val="#ppt_h"/>
                                          </p:val>
                                        </p:tav>
                                        <p:tav tm="100000">
                                          <p:val>
                                            <p:strVal val="#ppt_h"/>
                                          </p:val>
                                        </p:tav>
                                      </p:tavLst>
                                    </p:anim>
                                  </p:childTnLst>
                                </p:cTn>
                              </p:par>
                              <p:par>
                                <p:cTn id="59" presetID="10" presetClass="entr" presetSubtype="0" fill="hold" nodeType="withEffect">
                                  <p:stCondLst>
                                    <p:cond delay="0"/>
                                  </p:stCondLst>
                                  <p:childTnLst>
                                    <p:set>
                                      <p:cBhvr>
                                        <p:cTn id="60" dur="1" fill="hold">
                                          <p:stCondLst>
                                            <p:cond delay="0"/>
                                          </p:stCondLst>
                                        </p:cTn>
                                        <p:tgtEl>
                                          <p:spTgt spid="15">
                                            <p:txEl>
                                              <p:pRg st="0" end="0"/>
                                            </p:txEl>
                                          </p:spTgt>
                                        </p:tgtEl>
                                        <p:attrNameLst>
                                          <p:attrName>style.visibility</p:attrName>
                                        </p:attrNameLst>
                                      </p:cBhvr>
                                      <p:to>
                                        <p:strVal val="visible"/>
                                      </p:to>
                                    </p:set>
                                    <p:animEffect transition="in" filter="fade">
                                      <p:cBhvr>
                                        <p:cTn id="61" dur="500"/>
                                        <p:tgtEl>
                                          <p:spTgt spid="15">
                                            <p:txEl>
                                              <p:pRg st="0" end="0"/>
                                            </p:txEl>
                                          </p:spTgt>
                                        </p:tgtEl>
                                      </p:cBhvr>
                                    </p:animEffect>
                                  </p:childTnLst>
                                </p:cTn>
                              </p:par>
                              <p:par>
                                <p:cTn id="62" presetID="1" presetClass="entr" presetSubtype="0" fill="hold" grpId="0" nodeType="withEffect">
                                  <p:stCondLst>
                                    <p:cond delay="0"/>
                                  </p:stCondLst>
                                  <p:iterate type="lt">
                                    <p:tmAbs val="0"/>
                                  </p:iterate>
                                  <p:childTnLst>
                                    <p:set>
                                      <p:cBhvr>
                                        <p:cTn id="63" dur="1" fill="hold">
                                          <p:stCondLst>
                                            <p:cond delay="499"/>
                                          </p:stCondLst>
                                        </p:cTn>
                                        <p:tgtEl>
                                          <p:spTgt spid="25">
                                            <p:bg/>
                                          </p:spTgt>
                                        </p:tgtEl>
                                        <p:attrNameLst>
                                          <p:attrName>style.visibility</p:attrName>
                                        </p:attrNameLst>
                                      </p:cBhvr>
                                      <p:to>
                                        <p:strVal val="visible"/>
                                      </p:to>
                                    </p:set>
                                  </p:childTnLst>
                                </p:cTn>
                              </p:par>
                              <p:par>
                                <p:cTn id="64" presetID="45" presetClass="entr" presetSubtype="0" fill="hold" grpId="1" nodeType="withEffect">
                                  <p:stCondLst>
                                    <p:cond delay="0"/>
                                  </p:stCondLst>
                                  <p:iterate type="lt">
                                    <p:tmPct val="10000"/>
                                  </p:iterate>
                                  <p:childTnLst>
                                    <p:set>
                                      <p:cBhvr>
                                        <p:cTn id="65" dur="1" fill="hold">
                                          <p:stCondLst>
                                            <p:cond delay="0"/>
                                          </p:stCondLst>
                                        </p:cTn>
                                        <p:tgtEl>
                                          <p:spTgt spid="25">
                                            <p:bg/>
                                          </p:spTgt>
                                        </p:tgtEl>
                                        <p:attrNameLst>
                                          <p:attrName>style.visibility</p:attrName>
                                        </p:attrNameLst>
                                      </p:cBhvr>
                                      <p:to>
                                        <p:strVal val="visible"/>
                                      </p:to>
                                    </p:set>
                                    <p:animEffect transition="in" filter="fade">
                                      <p:cBhvr>
                                        <p:cTn id="66" dur="500"/>
                                        <p:tgtEl>
                                          <p:spTgt spid="25">
                                            <p:bg/>
                                          </p:spTgt>
                                        </p:tgtEl>
                                      </p:cBhvr>
                                    </p:animEffect>
                                    <p:anim calcmode="lin" valueType="num">
                                      <p:cBhvr>
                                        <p:cTn id="67" dur="500" fill="hold"/>
                                        <p:tgtEl>
                                          <p:spTgt spid="25">
                                            <p:bg/>
                                          </p:spTgt>
                                        </p:tgtEl>
                                        <p:attrNameLst>
                                          <p:attrName>ppt_w</p:attrName>
                                        </p:attrNameLst>
                                      </p:cBhvr>
                                      <p:tavLst>
                                        <p:tav tm="0" fmla="#ppt_w*sin(2.5*pi*$)">
                                          <p:val>
                                            <p:fltVal val="0"/>
                                          </p:val>
                                        </p:tav>
                                        <p:tav tm="100000">
                                          <p:val>
                                            <p:fltVal val="1"/>
                                          </p:val>
                                        </p:tav>
                                      </p:tavLst>
                                    </p:anim>
                                    <p:anim calcmode="lin" valueType="num">
                                      <p:cBhvr>
                                        <p:cTn id="68" dur="500" fill="hold"/>
                                        <p:tgtEl>
                                          <p:spTgt spid="25">
                                            <p:bg/>
                                          </p:spTgt>
                                        </p:tgtEl>
                                        <p:attrNameLst>
                                          <p:attrName>ppt_h</p:attrName>
                                        </p:attrNameLst>
                                      </p:cBhvr>
                                      <p:tavLst>
                                        <p:tav tm="0">
                                          <p:val>
                                            <p:strVal val="#ppt_h"/>
                                          </p:val>
                                        </p:tav>
                                        <p:tav tm="100000">
                                          <p:val>
                                            <p:strVal val="#ppt_h"/>
                                          </p:val>
                                        </p:tav>
                                      </p:tavLst>
                                    </p:anim>
                                  </p:childTnLst>
                                </p:cTn>
                              </p:par>
                              <p:par>
                                <p:cTn id="69" presetID="10" presetClass="entr" presetSubtype="0" fill="hold" nodeType="with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childTnLst>
                                </p:cTn>
                              </p:par>
                            </p:childTnLst>
                          </p:cTn>
                        </p:par>
                        <p:par>
                          <p:cTn id="72" fill="hold">
                            <p:stCondLst>
                              <p:cond delay="1500"/>
                            </p:stCondLst>
                            <p:childTnLst>
                              <p:par>
                                <p:cTn id="73" presetID="42" presetClass="entr" presetSubtype="0"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1000"/>
                                        <p:tgtEl>
                                          <p:spTgt spid="17"/>
                                        </p:tgtEl>
                                      </p:cBhvr>
                                    </p:animEffect>
                                    <p:anim calcmode="lin" valueType="num">
                                      <p:cBhvr>
                                        <p:cTn id="76" dur="1000" fill="hold"/>
                                        <p:tgtEl>
                                          <p:spTgt spid="17"/>
                                        </p:tgtEl>
                                        <p:attrNameLst>
                                          <p:attrName>ppt_x</p:attrName>
                                        </p:attrNameLst>
                                      </p:cBhvr>
                                      <p:tavLst>
                                        <p:tav tm="0">
                                          <p:val>
                                            <p:strVal val="#ppt_x"/>
                                          </p:val>
                                        </p:tav>
                                        <p:tav tm="100000">
                                          <p:val>
                                            <p:strVal val="#ppt_x"/>
                                          </p:val>
                                        </p:tav>
                                      </p:tavLst>
                                    </p:anim>
                                    <p:anim calcmode="lin" valueType="num">
                                      <p:cBhvr>
                                        <p:cTn id="77" dur="1000" fill="hold"/>
                                        <p:tgtEl>
                                          <p:spTgt spid="17"/>
                                        </p:tgtEl>
                                        <p:attrNameLst>
                                          <p:attrName>ppt_y</p:attrName>
                                        </p:attrNameLst>
                                      </p:cBhvr>
                                      <p:tavLst>
                                        <p:tav tm="0">
                                          <p:val>
                                            <p:strVal val="#ppt_y+.1"/>
                                          </p:val>
                                        </p:tav>
                                        <p:tav tm="100000">
                                          <p:val>
                                            <p:strVal val="#ppt_y"/>
                                          </p:val>
                                        </p:tav>
                                      </p:tavLst>
                                    </p:anim>
                                  </p:childTnLst>
                                </p:cTn>
                              </p:par>
                              <p:par>
                                <p:cTn id="78" presetID="16" presetClass="entr" presetSubtype="21"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barn(inVertical)">
                                      <p:cBhvr>
                                        <p:cTn id="80" dur="750"/>
                                        <p:tgtEl>
                                          <p:spTgt spid="18"/>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00"/>
                                        <p:tgtEl>
                                          <p:spTgt spid="19"/>
                                        </p:tgtEl>
                                      </p:cBhvr>
                                    </p:animEffect>
                                    <p:anim calcmode="lin" valueType="num">
                                      <p:cBhvr>
                                        <p:cTn id="84" dur="1000" fill="hold"/>
                                        <p:tgtEl>
                                          <p:spTgt spid="19"/>
                                        </p:tgtEl>
                                        <p:attrNameLst>
                                          <p:attrName>ppt_x</p:attrName>
                                        </p:attrNameLst>
                                      </p:cBhvr>
                                      <p:tavLst>
                                        <p:tav tm="0">
                                          <p:val>
                                            <p:strVal val="#ppt_x"/>
                                          </p:val>
                                        </p:tav>
                                        <p:tav tm="100000">
                                          <p:val>
                                            <p:strVal val="#ppt_x"/>
                                          </p:val>
                                        </p:tav>
                                      </p:tavLst>
                                    </p:anim>
                                    <p:anim calcmode="lin" valueType="num">
                                      <p:cBhvr>
                                        <p:cTn id="85" dur="1000" fill="hold"/>
                                        <p:tgtEl>
                                          <p:spTgt spid="19"/>
                                        </p:tgtEl>
                                        <p:attrNameLst>
                                          <p:attrName>ppt_y</p:attrName>
                                        </p:attrNameLst>
                                      </p:cBhvr>
                                      <p:tavLst>
                                        <p:tav tm="0">
                                          <p:val>
                                            <p:strVal val="#ppt_y+.1"/>
                                          </p:val>
                                        </p:tav>
                                        <p:tav tm="100000">
                                          <p:val>
                                            <p:strVal val="#ppt_y"/>
                                          </p:val>
                                        </p:tav>
                                      </p:tavLst>
                                    </p:anim>
                                  </p:childTnLst>
                                </p:cTn>
                              </p:par>
                              <p:par>
                                <p:cTn id="86" presetID="16" presetClass="entr" presetSubtype="21"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barn(inVertical)">
                                      <p:cBhvr>
                                        <p:cTn id="88" dur="750"/>
                                        <p:tgtEl>
                                          <p:spTgt spid="20"/>
                                        </p:tgtEl>
                                      </p:cBhvr>
                                    </p:animEffect>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16" presetClass="entr" presetSubtype="21"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barn(inVertical)">
                                      <p:cBhvr>
                                        <p:cTn id="96" dur="750"/>
                                        <p:tgtEl>
                                          <p:spTgt spid="22"/>
                                        </p:tgtEl>
                                      </p:cBhvr>
                                    </p:animEffect>
                                  </p:childTnLst>
                                </p:cTn>
                              </p:par>
                              <p:par>
                                <p:cTn id="97" presetID="42"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1000"/>
                                        <p:tgtEl>
                                          <p:spTgt spid="23"/>
                                        </p:tgtEl>
                                      </p:cBhvr>
                                    </p:animEffect>
                                    <p:anim calcmode="lin" valueType="num">
                                      <p:cBhvr>
                                        <p:cTn id="100" dur="1000" fill="hold"/>
                                        <p:tgtEl>
                                          <p:spTgt spid="23"/>
                                        </p:tgtEl>
                                        <p:attrNameLst>
                                          <p:attrName>ppt_x</p:attrName>
                                        </p:attrNameLst>
                                      </p:cBhvr>
                                      <p:tavLst>
                                        <p:tav tm="0">
                                          <p:val>
                                            <p:strVal val="#ppt_x"/>
                                          </p:val>
                                        </p:tav>
                                        <p:tav tm="100000">
                                          <p:val>
                                            <p:strVal val="#ppt_x"/>
                                          </p:val>
                                        </p:tav>
                                      </p:tavLst>
                                    </p:anim>
                                    <p:anim calcmode="lin" valueType="num">
                                      <p:cBhvr>
                                        <p:cTn id="101" dur="1000" fill="hold"/>
                                        <p:tgtEl>
                                          <p:spTgt spid="23"/>
                                        </p:tgtEl>
                                        <p:attrNameLst>
                                          <p:attrName>ppt_y</p:attrName>
                                        </p:attrNameLst>
                                      </p:cBhvr>
                                      <p:tavLst>
                                        <p:tav tm="0">
                                          <p:val>
                                            <p:strVal val="#ppt_y+.1"/>
                                          </p:val>
                                        </p:tav>
                                        <p:tav tm="100000">
                                          <p:val>
                                            <p:strVal val="#ppt_y"/>
                                          </p:val>
                                        </p:tav>
                                      </p:tavLst>
                                    </p:anim>
                                  </p:childTnLst>
                                </p:cTn>
                              </p:par>
                              <p:par>
                                <p:cTn id="102" presetID="16" presetClass="entr" presetSubtype="21" fill="hold" grpId="0"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barn(inVertical)">
                                      <p:cBhvr>
                                        <p:cTn id="104"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0" grpId="1" build="p"/>
      <p:bldP spid="10" grpId="2" build="p" animBg="1"/>
      <p:bldP spid="13" grpId="0" build="p" animBg="1"/>
      <p:bldP spid="13" grpId="2" build="p" animBg="1"/>
      <p:bldP spid="14" grpId="0" build="p" animBg="1"/>
      <p:bldP spid="14" grpId="1" build="p" animBg="1"/>
      <p:bldP spid="15" grpId="0" build="p" animBg="1"/>
      <p:bldP spid="15" grpId="1" build="p" animBg="1"/>
      <p:bldP spid="17" grpId="0"/>
      <p:bldP spid="18" grpId="0"/>
      <p:bldP spid="19" grpId="0"/>
      <p:bldP spid="20" grpId="0"/>
      <p:bldP spid="21" grpId="0"/>
      <p:bldP spid="22" grpId="0"/>
      <p:bldP spid="23" grpId="0"/>
      <p:bldP spid="24" grpId="0"/>
      <p:bldP spid="25" grpId="0" build="p" animBg="1"/>
      <p:bldP spid="25" grpI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flipV="1">
            <a:off x="-4625340" y="-4127182"/>
            <a:ext cx="17678400" cy="9723120"/>
          </a:xfrm>
          <a:custGeom>
            <a:avLst/>
            <a:gdLst>
              <a:gd name="connsiteX0" fmla="*/ 0 w 17678400"/>
              <a:gd name="connsiteY0" fmla="*/ 9723120 h 9723120"/>
              <a:gd name="connsiteX1" fmla="*/ 828589 w 17678400"/>
              <a:gd name="connsiteY1" fmla="*/ 9723120 h 9723120"/>
              <a:gd name="connsiteX2" fmla="*/ 8839200 w 17678400"/>
              <a:gd name="connsiteY2" fmla="*/ 911448 h 9723120"/>
              <a:gd name="connsiteX3" fmla="*/ 16849811 w 17678400"/>
              <a:gd name="connsiteY3" fmla="*/ 9723120 h 9723120"/>
              <a:gd name="connsiteX4" fmla="*/ 17678400 w 17678400"/>
              <a:gd name="connsiteY4" fmla="*/ 9723120 h 9723120"/>
              <a:gd name="connsiteX5" fmla="*/ 8839200 w 17678400"/>
              <a:gd name="connsiteY5" fmla="*/ 0 h 97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78400" h="9723120">
                <a:moveTo>
                  <a:pt x="0" y="9723120"/>
                </a:moveTo>
                <a:lnTo>
                  <a:pt x="828589" y="9723120"/>
                </a:lnTo>
                <a:lnTo>
                  <a:pt x="8839200" y="911448"/>
                </a:lnTo>
                <a:lnTo>
                  <a:pt x="16849811" y="9723120"/>
                </a:lnTo>
                <a:lnTo>
                  <a:pt x="17678400" y="9723120"/>
                </a:lnTo>
                <a:lnTo>
                  <a:pt x="8839200" y="0"/>
                </a:lnTo>
                <a:close/>
              </a:path>
            </a:pathLst>
          </a:custGeom>
          <a:gradFill flip="none" rotWithShape="1">
            <a:gsLst>
              <a:gs pos="9000">
                <a:srgbClr val="5900D0">
                  <a:alpha val="60000"/>
                </a:srgbClr>
              </a:gs>
              <a:gs pos="54000">
                <a:srgbClr val="00B0F0">
                  <a:alpha val="58000"/>
                </a:srgbClr>
              </a:gs>
            </a:gsLst>
            <a:lin ang="5400000" scaled="1"/>
            <a:tileRect/>
          </a:gradFill>
          <a:ln>
            <a:noFill/>
          </a:ln>
        </p:spPr>
        <p:txBody>
          <a:bodyPr lIns="0" tIns="0" rIns="0" bIns="0" rtlCol="0" anchor="ctr"/>
          <a:lstStyle/>
          <a:p>
            <a:pPr algn="ctr" defTabSz="868045"/>
            <a:endParaRPr lang="zh-CN" altLang="en-US" sz="1100">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4" name="标题 3"/>
          <p:cNvSpPr>
            <a:spLocks noGrp="1"/>
          </p:cNvSpPr>
          <p:nvPr>
            <p:ph type="title"/>
          </p:nvPr>
        </p:nvSpPr>
        <p:spPr/>
        <p:txBody>
          <a:bodyPr/>
          <a:lstStyle/>
          <a:p>
            <a:endParaRPr lang="zh-CN" altLang="en-US"/>
          </a:p>
        </p:txBody>
      </p:sp>
      <p:sp>
        <p:nvSpPr>
          <p:cNvPr id="5" name="内容占位符 4"/>
          <p:cNvSpPr>
            <a:spLocks noGrp="1"/>
          </p:cNvSpPr>
          <p:nvPr>
            <p:ph sz="half" idx="1"/>
          </p:nvPr>
        </p:nvSpPr>
        <p:spPr/>
        <p:txBody>
          <a:bodyPr/>
          <a:lstStyle/>
          <a:p>
            <a:endParaRPr lang="zh-CN" altLang="en-US"/>
          </a:p>
        </p:txBody>
      </p:sp>
      <p:sp>
        <p:nvSpPr>
          <p:cNvPr id="6" name="内容占位符 5"/>
          <p:cNvSpPr>
            <a:spLocks noGrp="1"/>
          </p:cNvSpPr>
          <p:nvPr>
            <p:ph sz="half" idx="2"/>
          </p:nvPr>
        </p:nvSpPr>
        <p:spPr/>
        <p:txBody>
          <a:bodyPr/>
          <a:lstStyle/>
          <a:p>
            <a:endParaRPr lang="zh-CN" altLang="en-US"/>
          </a:p>
        </p:txBody>
      </p:sp>
      <p:sp>
        <p:nvSpPr>
          <p:cNvPr id="7" name="文本框 6"/>
          <p:cNvSpPr txBox="1"/>
          <p:nvPr/>
        </p:nvSpPr>
        <p:spPr>
          <a:xfrm>
            <a:off x="1016548" y="2038797"/>
            <a:ext cx="6107063" cy="1200329"/>
          </a:xfrm>
          <a:prstGeom prst="rect">
            <a:avLst/>
          </a:prstGeom>
          <a:noFill/>
        </p:spPr>
        <p:txBody>
          <a:bodyPr wrap="square" rtlCol="0">
            <a:spAutoFit/>
          </a:bodyPr>
          <a:lstStyle/>
          <a:p>
            <a:pPr algn="dist"/>
            <a:r>
              <a:rPr lang="en-US" altLang="zh-CN" sz="7200" dirty="0" smtClean="0">
                <a:solidFill>
                  <a:schemeClr val="bg1"/>
                </a:solidFill>
                <a:latin typeface="站酷高端黑" panose="02010600030101010101" pitchFamily="2" charset="-122"/>
                <a:ea typeface="站酷高端黑" panose="02010600030101010101" pitchFamily="2" charset="-122"/>
              </a:rPr>
              <a:t>PART 04</a:t>
            </a:r>
          </a:p>
        </p:txBody>
      </p:sp>
      <p:sp>
        <p:nvSpPr>
          <p:cNvPr id="8" name="文本框 7"/>
          <p:cNvSpPr txBox="1"/>
          <p:nvPr/>
        </p:nvSpPr>
        <p:spPr>
          <a:xfrm>
            <a:off x="838200" y="2827824"/>
            <a:ext cx="7293428" cy="1569660"/>
          </a:xfrm>
          <a:prstGeom prst="rect">
            <a:avLst/>
          </a:prstGeom>
          <a:noFill/>
        </p:spPr>
        <p:txBody>
          <a:bodyPr wrap="square" rtlCol="0">
            <a:spAutoFit/>
          </a:bodyPr>
          <a:lstStyle/>
          <a:p>
            <a:r>
              <a:rPr lang="zh-CN" altLang="en-US" sz="9600" b="1" dirty="0">
                <a:solidFill>
                  <a:schemeClr val="bg1"/>
                </a:solidFill>
                <a:latin typeface="站酷高端黑" panose="02010600030101010101" pitchFamily="2" charset="-122"/>
                <a:ea typeface="站酷高端黑" panose="02010600030101010101" pitchFamily="2" charset="-122"/>
              </a:rPr>
              <a:t>请输入标题</a:t>
            </a: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2000" advClick="0" advTm="0"/>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1500"/>
                                        <p:tgtEl>
                                          <p:spTgt spid="9"/>
                                        </p:tgtEl>
                                      </p:cBhvr>
                                    </p:animEffect>
                                  </p:childTnLst>
                                </p:cTn>
                              </p:par>
                            </p:childTnLst>
                          </p:cTn>
                        </p:par>
                        <p:par>
                          <p:cTn id="8" fill="hold">
                            <p:stCondLst>
                              <p:cond delay="1500"/>
                            </p:stCondLst>
                            <p:childTnLst>
                              <p:par>
                                <p:cTn id="9" presetID="14" presetClass="entr" presetSubtype="5"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vertical)">
                                      <p:cBhvr>
                                        <p:cTn id="11" dur="1000"/>
                                        <p:tgtEl>
                                          <p:spTgt spid="7"/>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a:extLst>
              <a:ext uri="{28A0092B-C50C-407E-A947-70E740481C1C}">
                <a14:useLocalDpi xmlns:a14="http://schemas.microsoft.com/office/drawing/2010/main" val="0"/>
              </a:ext>
            </a:extLst>
          </a:blip>
          <a:srcRect l="55010" t="48982" r="26314" b="28964"/>
          <a:stretch>
            <a:fillRect/>
          </a:stretch>
        </p:blipFill>
        <p:spPr>
          <a:xfrm>
            <a:off x="1215794" y="2101194"/>
            <a:ext cx="2013958" cy="1662958"/>
          </a:xfrm>
          <a:custGeom>
            <a:avLst/>
            <a:gdLst>
              <a:gd name="connsiteX0" fmla="*/ 1743905 w 2013958"/>
              <a:gd name="connsiteY0" fmla="*/ 0 h 1662958"/>
              <a:gd name="connsiteX1" fmla="*/ 2013958 w 2013958"/>
              <a:gd name="connsiteY1" fmla="*/ 491259 h 1662958"/>
              <a:gd name="connsiteX2" fmla="*/ 1740853 w 2013958"/>
              <a:gd name="connsiteY2" fmla="*/ 991672 h 1662958"/>
              <a:gd name="connsiteX3" fmla="*/ 1627950 w 2013958"/>
              <a:gd name="connsiteY3" fmla="*/ 1000826 h 1662958"/>
              <a:gd name="connsiteX4" fmla="*/ 1519623 w 2013958"/>
              <a:gd name="connsiteY4" fmla="*/ 1026762 h 1662958"/>
              <a:gd name="connsiteX5" fmla="*/ 1417399 w 2013958"/>
              <a:gd name="connsiteY5" fmla="*/ 1066429 h 1662958"/>
              <a:gd name="connsiteX6" fmla="*/ 1324330 w 2013958"/>
              <a:gd name="connsiteY6" fmla="*/ 1122878 h 1662958"/>
              <a:gd name="connsiteX7" fmla="*/ 1240415 w 2013958"/>
              <a:gd name="connsiteY7" fmla="*/ 1188481 h 1662958"/>
              <a:gd name="connsiteX8" fmla="*/ 1165655 w 2013958"/>
              <a:gd name="connsiteY8" fmla="*/ 1266289 h 1662958"/>
              <a:gd name="connsiteX9" fmla="*/ 1103100 w 2013958"/>
              <a:gd name="connsiteY9" fmla="*/ 1353251 h 1662958"/>
              <a:gd name="connsiteX10" fmla="*/ 1052751 w 2013958"/>
              <a:gd name="connsiteY10" fmla="*/ 1449367 h 1662958"/>
              <a:gd name="connsiteX11" fmla="*/ 1016133 w 2013958"/>
              <a:gd name="connsiteY11" fmla="*/ 1554637 h 1662958"/>
              <a:gd name="connsiteX12" fmla="*/ 991722 w 2013958"/>
              <a:gd name="connsiteY12" fmla="*/ 1662958 h 1662958"/>
              <a:gd name="connsiteX13" fmla="*/ 489758 w 2013958"/>
              <a:gd name="connsiteY13" fmla="*/ 1389867 h 1662958"/>
              <a:gd name="connsiteX14" fmla="*/ 0 w 2013958"/>
              <a:gd name="connsiteY14" fmla="*/ 1659907 h 1662958"/>
              <a:gd name="connsiteX15" fmla="*/ 18309 w 2013958"/>
              <a:gd name="connsiteY15" fmla="*/ 1476829 h 1662958"/>
              <a:gd name="connsiteX16" fmla="*/ 57978 w 2013958"/>
              <a:gd name="connsiteY16" fmla="*/ 1299854 h 1662958"/>
              <a:gd name="connsiteX17" fmla="*/ 111378 w 2013958"/>
              <a:gd name="connsiteY17" fmla="*/ 1132032 h 1662958"/>
              <a:gd name="connsiteX18" fmla="*/ 183087 w 2013958"/>
              <a:gd name="connsiteY18" fmla="*/ 973365 h 1662958"/>
              <a:gd name="connsiteX19" fmla="*/ 267002 w 2013958"/>
              <a:gd name="connsiteY19" fmla="*/ 820800 h 1662958"/>
              <a:gd name="connsiteX20" fmla="*/ 369226 w 2013958"/>
              <a:gd name="connsiteY20" fmla="*/ 678914 h 1662958"/>
              <a:gd name="connsiteX21" fmla="*/ 480604 w 2013958"/>
              <a:gd name="connsiteY21" fmla="*/ 547708 h 1662958"/>
              <a:gd name="connsiteX22" fmla="*/ 605713 w 2013958"/>
              <a:gd name="connsiteY22" fmla="*/ 427182 h 1662958"/>
              <a:gd name="connsiteX23" fmla="*/ 739977 w 2013958"/>
              <a:gd name="connsiteY23" fmla="*/ 320386 h 1662958"/>
              <a:gd name="connsiteX24" fmla="*/ 887972 w 2013958"/>
              <a:gd name="connsiteY24" fmla="*/ 227322 h 1662958"/>
              <a:gd name="connsiteX25" fmla="*/ 1043597 w 2013958"/>
              <a:gd name="connsiteY25" fmla="*/ 149514 h 1662958"/>
              <a:gd name="connsiteX26" fmla="*/ 1208375 w 2013958"/>
              <a:gd name="connsiteY26" fmla="*/ 86962 h 1662958"/>
              <a:gd name="connsiteX27" fmla="*/ 1382308 w 2013958"/>
              <a:gd name="connsiteY27" fmla="*/ 41193 h 1662958"/>
              <a:gd name="connsiteX28" fmla="*/ 1559292 w 2013958"/>
              <a:gd name="connsiteY28" fmla="*/ 12205 h 1662958"/>
              <a:gd name="connsiteX29" fmla="*/ 1743905 w 2013958"/>
              <a:gd name="connsiteY29" fmla="*/ 0 h 16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13958" h="1662958">
                <a:moveTo>
                  <a:pt x="1743905" y="0"/>
                </a:moveTo>
                <a:lnTo>
                  <a:pt x="2013958" y="491259"/>
                </a:lnTo>
                <a:lnTo>
                  <a:pt x="1740853" y="991672"/>
                </a:lnTo>
                <a:lnTo>
                  <a:pt x="1627950" y="1000826"/>
                </a:lnTo>
                <a:lnTo>
                  <a:pt x="1519623" y="1026762"/>
                </a:lnTo>
                <a:lnTo>
                  <a:pt x="1417399" y="1066429"/>
                </a:lnTo>
                <a:lnTo>
                  <a:pt x="1324330" y="1122878"/>
                </a:lnTo>
                <a:lnTo>
                  <a:pt x="1240415" y="1188481"/>
                </a:lnTo>
                <a:lnTo>
                  <a:pt x="1165655" y="1266289"/>
                </a:lnTo>
                <a:lnTo>
                  <a:pt x="1103100" y="1353251"/>
                </a:lnTo>
                <a:lnTo>
                  <a:pt x="1052751" y="1449367"/>
                </a:lnTo>
                <a:lnTo>
                  <a:pt x="1016133" y="1554637"/>
                </a:lnTo>
                <a:lnTo>
                  <a:pt x="991722" y="1662958"/>
                </a:lnTo>
                <a:lnTo>
                  <a:pt x="489758" y="1389867"/>
                </a:lnTo>
                <a:lnTo>
                  <a:pt x="0" y="1659907"/>
                </a:lnTo>
                <a:lnTo>
                  <a:pt x="18309" y="1476829"/>
                </a:lnTo>
                <a:lnTo>
                  <a:pt x="57978" y="1299854"/>
                </a:lnTo>
                <a:lnTo>
                  <a:pt x="111378" y="1132032"/>
                </a:lnTo>
                <a:lnTo>
                  <a:pt x="183087" y="973365"/>
                </a:lnTo>
                <a:lnTo>
                  <a:pt x="267002" y="820800"/>
                </a:lnTo>
                <a:lnTo>
                  <a:pt x="369226" y="678914"/>
                </a:lnTo>
                <a:lnTo>
                  <a:pt x="480604" y="547708"/>
                </a:lnTo>
                <a:lnTo>
                  <a:pt x="605713" y="427182"/>
                </a:lnTo>
                <a:lnTo>
                  <a:pt x="739977" y="320386"/>
                </a:lnTo>
                <a:lnTo>
                  <a:pt x="887972" y="227322"/>
                </a:lnTo>
                <a:lnTo>
                  <a:pt x="1043597" y="149514"/>
                </a:lnTo>
                <a:lnTo>
                  <a:pt x="1208375" y="86962"/>
                </a:lnTo>
                <a:lnTo>
                  <a:pt x="1382308" y="41193"/>
                </a:lnTo>
                <a:lnTo>
                  <a:pt x="1559292" y="12205"/>
                </a:lnTo>
                <a:lnTo>
                  <a:pt x="1743905" y="0"/>
                </a:lnTo>
                <a:close/>
              </a:path>
            </a:pathLst>
          </a:custGeom>
        </p:spPr>
      </p:pic>
      <p:pic>
        <p:nvPicPr>
          <p:cNvPr id="51" name="图片 50"/>
          <p:cNvPicPr>
            <a:picLocks noChangeAspect="1"/>
          </p:cNvPicPr>
          <p:nvPr/>
        </p:nvPicPr>
        <p:blipFill>
          <a:blip r:embed="rId3">
            <a:extLst>
              <a:ext uri="{28A0092B-C50C-407E-A947-70E740481C1C}">
                <a14:useLocalDpi xmlns:a14="http://schemas.microsoft.com/office/drawing/2010/main" val="0"/>
              </a:ext>
            </a:extLst>
          </a:blip>
          <a:srcRect l="72158" t="49023" r="12421" b="24270"/>
          <a:stretch>
            <a:fillRect/>
          </a:stretch>
        </p:blipFill>
        <p:spPr>
          <a:xfrm>
            <a:off x="3064974" y="2104243"/>
            <a:ext cx="1663043" cy="2013856"/>
          </a:xfrm>
          <a:custGeom>
            <a:avLst/>
            <a:gdLst>
              <a:gd name="connsiteX0" fmla="*/ 6092 w 1663043"/>
              <a:gd name="connsiteY0" fmla="*/ 0 h 2013856"/>
              <a:gd name="connsiteX1" fmla="*/ 188844 w 1663043"/>
              <a:gd name="connsiteY1" fmla="*/ 19849 h 2013856"/>
              <a:gd name="connsiteX2" fmla="*/ 362458 w 1663043"/>
              <a:gd name="connsiteY2" fmla="*/ 56492 h 2013856"/>
              <a:gd name="connsiteX3" fmla="*/ 529981 w 1663043"/>
              <a:gd name="connsiteY3" fmla="*/ 109930 h 2013856"/>
              <a:gd name="connsiteX4" fmla="*/ 691412 w 1663043"/>
              <a:gd name="connsiteY4" fmla="*/ 181690 h 2013856"/>
              <a:gd name="connsiteX5" fmla="*/ 843705 w 1663043"/>
              <a:gd name="connsiteY5" fmla="*/ 265664 h 2013856"/>
              <a:gd name="connsiteX6" fmla="*/ 983815 w 1663043"/>
              <a:gd name="connsiteY6" fmla="*/ 367960 h 2013856"/>
              <a:gd name="connsiteX7" fmla="*/ 1114787 w 1663043"/>
              <a:gd name="connsiteY7" fmla="*/ 479417 h 2013856"/>
              <a:gd name="connsiteX8" fmla="*/ 1235099 w 1663043"/>
              <a:gd name="connsiteY8" fmla="*/ 604615 h 2013856"/>
              <a:gd name="connsiteX9" fmla="*/ 1340181 w 1663043"/>
              <a:gd name="connsiteY9" fmla="*/ 743554 h 2013856"/>
              <a:gd name="connsiteX10" fmla="*/ 1433080 w 1663043"/>
              <a:gd name="connsiteY10" fmla="*/ 890128 h 2013856"/>
              <a:gd name="connsiteX11" fmla="*/ 1513796 w 1663043"/>
              <a:gd name="connsiteY11" fmla="*/ 1045862 h 2013856"/>
              <a:gd name="connsiteX12" fmla="*/ 1576236 w 1663043"/>
              <a:gd name="connsiteY12" fmla="*/ 1207703 h 2013856"/>
              <a:gd name="connsiteX13" fmla="*/ 1620401 w 1663043"/>
              <a:gd name="connsiteY13" fmla="*/ 1381759 h 2013856"/>
              <a:gd name="connsiteX14" fmla="*/ 1650860 w 1663043"/>
              <a:gd name="connsiteY14" fmla="*/ 1558868 h 2013856"/>
              <a:gd name="connsiteX15" fmla="*/ 1663043 w 1663043"/>
              <a:gd name="connsiteY15" fmla="*/ 1743612 h 2013856"/>
              <a:gd name="connsiteX16" fmla="*/ 1169613 w 1663043"/>
              <a:gd name="connsiteY16" fmla="*/ 2013856 h 2013856"/>
              <a:gd name="connsiteX17" fmla="*/ 673137 w 1663043"/>
              <a:gd name="connsiteY17" fmla="*/ 1743612 h 2013856"/>
              <a:gd name="connsiteX18" fmla="*/ 663999 w 1663043"/>
              <a:gd name="connsiteY18" fmla="*/ 1630628 h 2013856"/>
              <a:gd name="connsiteX19" fmla="*/ 636586 w 1663043"/>
              <a:gd name="connsiteY19" fmla="*/ 1519171 h 2013856"/>
              <a:gd name="connsiteX20" fmla="*/ 595467 w 1663043"/>
              <a:gd name="connsiteY20" fmla="*/ 1419929 h 2013856"/>
              <a:gd name="connsiteX21" fmla="*/ 540641 w 1663043"/>
              <a:gd name="connsiteY21" fmla="*/ 1325267 h 2013856"/>
              <a:gd name="connsiteX22" fmla="*/ 475155 w 1663043"/>
              <a:gd name="connsiteY22" fmla="*/ 1241293 h 2013856"/>
              <a:gd name="connsiteX23" fmla="*/ 397486 w 1663043"/>
              <a:gd name="connsiteY23" fmla="*/ 1166479 h 2013856"/>
              <a:gd name="connsiteX24" fmla="*/ 310679 w 1663043"/>
              <a:gd name="connsiteY24" fmla="*/ 1102354 h 2013856"/>
              <a:gd name="connsiteX25" fmla="*/ 214734 w 1663043"/>
              <a:gd name="connsiteY25" fmla="*/ 1051969 h 2013856"/>
              <a:gd name="connsiteX26" fmla="*/ 111174 w 1663043"/>
              <a:gd name="connsiteY26" fmla="*/ 1015326 h 2013856"/>
              <a:gd name="connsiteX27" fmla="*/ 0 w 1663043"/>
              <a:gd name="connsiteY27" fmla="*/ 995477 h 2013856"/>
              <a:gd name="connsiteX28" fmla="*/ 275651 w 1663043"/>
              <a:gd name="connsiteY28" fmla="*/ 488578 h 2013856"/>
              <a:gd name="connsiteX29" fmla="*/ 6092 w 1663043"/>
              <a:gd name="connsiteY29" fmla="*/ 0 h 20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63043" h="2013856">
                <a:moveTo>
                  <a:pt x="6092" y="0"/>
                </a:moveTo>
                <a:lnTo>
                  <a:pt x="188844" y="19849"/>
                </a:lnTo>
                <a:lnTo>
                  <a:pt x="362458" y="56492"/>
                </a:lnTo>
                <a:lnTo>
                  <a:pt x="529981" y="109930"/>
                </a:lnTo>
                <a:lnTo>
                  <a:pt x="691412" y="181690"/>
                </a:lnTo>
                <a:lnTo>
                  <a:pt x="843705" y="265664"/>
                </a:lnTo>
                <a:lnTo>
                  <a:pt x="983815" y="367960"/>
                </a:lnTo>
                <a:lnTo>
                  <a:pt x="1114787" y="479417"/>
                </a:lnTo>
                <a:lnTo>
                  <a:pt x="1235099" y="604615"/>
                </a:lnTo>
                <a:lnTo>
                  <a:pt x="1340181" y="743554"/>
                </a:lnTo>
                <a:lnTo>
                  <a:pt x="1433080" y="890128"/>
                </a:lnTo>
                <a:lnTo>
                  <a:pt x="1513796" y="1045862"/>
                </a:lnTo>
                <a:lnTo>
                  <a:pt x="1576236" y="1207703"/>
                </a:lnTo>
                <a:lnTo>
                  <a:pt x="1620401" y="1381759"/>
                </a:lnTo>
                <a:lnTo>
                  <a:pt x="1650860" y="1558868"/>
                </a:lnTo>
                <a:lnTo>
                  <a:pt x="1663043" y="1743612"/>
                </a:lnTo>
                <a:lnTo>
                  <a:pt x="1169613" y="2013856"/>
                </a:lnTo>
                <a:lnTo>
                  <a:pt x="673137" y="1743612"/>
                </a:lnTo>
                <a:lnTo>
                  <a:pt x="663999" y="1630628"/>
                </a:lnTo>
                <a:lnTo>
                  <a:pt x="636586" y="1519171"/>
                </a:lnTo>
                <a:lnTo>
                  <a:pt x="595467" y="1419929"/>
                </a:lnTo>
                <a:lnTo>
                  <a:pt x="540641" y="1325267"/>
                </a:lnTo>
                <a:lnTo>
                  <a:pt x="475155" y="1241293"/>
                </a:lnTo>
                <a:lnTo>
                  <a:pt x="397486" y="1166479"/>
                </a:lnTo>
                <a:lnTo>
                  <a:pt x="310679" y="1102354"/>
                </a:lnTo>
                <a:lnTo>
                  <a:pt x="214734" y="1051969"/>
                </a:lnTo>
                <a:lnTo>
                  <a:pt x="111174" y="1015326"/>
                </a:lnTo>
                <a:lnTo>
                  <a:pt x="0" y="995477"/>
                </a:lnTo>
                <a:lnTo>
                  <a:pt x="275651" y="488578"/>
                </a:lnTo>
                <a:lnTo>
                  <a:pt x="6092" y="0"/>
                </a:lnTo>
                <a:close/>
              </a:path>
            </a:pathLst>
          </a:cu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rcRect l="54982" t="68892" r="29597" b="4401"/>
          <a:stretch>
            <a:fillRect/>
          </a:stretch>
        </p:blipFill>
        <p:spPr>
          <a:xfrm>
            <a:off x="1212744" y="3602429"/>
            <a:ext cx="1663043" cy="2013856"/>
          </a:xfrm>
          <a:custGeom>
            <a:avLst/>
            <a:gdLst>
              <a:gd name="connsiteX0" fmla="*/ 492810 w 1663043"/>
              <a:gd name="connsiteY0" fmla="*/ 0 h 2013856"/>
              <a:gd name="connsiteX1" fmla="*/ 988672 w 1663043"/>
              <a:gd name="connsiteY1" fmla="*/ 270040 h 2013856"/>
              <a:gd name="connsiteX2" fmla="*/ 1000877 w 1663043"/>
              <a:gd name="connsiteY2" fmla="*/ 384464 h 2013856"/>
              <a:gd name="connsiteX3" fmla="*/ 1028340 w 1663043"/>
              <a:gd name="connsiteY3" fmla="*/ 492785 h 2013856"/>
              <a:gd name="connsiteX4" fmla="*/ 1068009 w 1663043"/>
              <a:gd name="connsiteY4" fmla="*/ 593477 h 2013856"/>
              <a:gd name="connsiteX5" fmla="*/ 1121410 w 1663043"/>
              <a:gd name="connsiteY5" fmla="*/ 689593 h 2013856"/>
              <a:gd name="connsiteX6" fmla="*/ 1190068 w 1663043"/>
              <a:gd name="connsiteY6" fmla="*/ 773504 h 2013856"/>
              <a:gd name="connsiteX7" fmla="*/ 1267880 w 1663043"/>
              <a:gd name="connsiteY7" fmla="*/ 848261 h 2013856"/>
              <a:gd name="connsiteX8" fmla="*/ 1354846 w 1663043"/>
              <a:gd name="connsiteY8" fmla="*/ 910812 h 2013856"/>
              <a:gd name="connsiteX9" fmla="*/ 1450967 w 1663043"/>
              <a:gd name="connsiteY9" fmla="*/ 962684 h 2013856"/>
              <a:gd name="connsiteX10" fmla="*/ 1556242 w 1663043"/>
              <a:gd name="connsiteY10" fmla="*/ 997774 h 2013856"/>
              <a:gd name="connsiteX11" fmla="*/ 1663043 w 1663043"/>
              <a:gd name="connsiteY11" fmla="*/ 1019133 h 2013856"/>
              <a:gd name="connsiteX12" fmla="*/ 1391464 w 1663043"/>
              <a:gd name="connsiteY12" fmla="*/ 1525649 h 2013856"/>
              <a:gd name="connsiteX13" fmla="*/ 1656940 w 1663043"/>
              <a:gd name="connsiteY13" fmla="*/ 2013856 h 2013856"/>
              <a:gd name="connsiteX14" fmla="*/ 1478430 w 1663043"/>
              <a:gd name="connsiteY14" fmla="*/ 1992497 h 2013856"/>
              <a:gd name="connsiteX15" fmla="*/ 1301446 w 1663043"/>
              <a:gd name="connsiteY15" fmla="*/ 1957407 h 2013856"/>
              <a:gd name="connsiteX16" fmla="*/ 1133616 w 1663043"/>
              <a:gd name="connsiteY16" fmla="*/ 1902484 h 2013856"/>
              <a:gd name="connsiteX17" fmla="*/ 974940 w 1663043"/>
              <a:gd name="connsiteY17" fmla="*/ 1830778 h 2013856"/>
              <a:gd name="connsiteX18" fmla="*/ 822367 w 1663043"/>
              <a:gd name="connsiteY18" fmla="*/ 1743816 h 2013856"/>
              <a:gd name="connsiteX19" fmla="*/ 680475 w 1663043"/>
              <a:gd name="connsiteY19" fmla="*/ 1646175 h 2013856"/>
              <a:gd name="connsiteX20" fmla="*/ 549262 w 1663043"/>
              <a:gd name="connsiteY20" fmla="*/ 1534803 h 2013856"/>
              <a:gd name="connsiteX21" fmla="*/ 428730 w 1663043"/>
              <a:gd name="connsiteY21" fmla="*/ 1408174 h 2013856"/>
              <a:gd name="connsiteX22" fmla="*/ 321929 w 1663043"/>
              <a:gd name="connsiteY22" fmla="*/ 1270865 h 2013856"/>
              <a:gd name="connsiteX23" fmla="*/ 228859 w 1663043"/>
              <a:gd name="connsiteY23" fmla="*/ 1124403 h 2013856"/>
              <a:gd name="connsiteX24" fmla="*/ 151047 w 1663043"/>
              <a:gd name="connsiteY24" fmla="*/ 968787 h 2013856"/>
              <a:gd name="connsiteX25" fmla="*/ 86967 w 1663043"/>
              <a:gd name="connsiteY25" fmla="*/ 804017 h 2013856"/>
              <a:gd name="connsiteX26" fmla="*/ 39669 w 1663043"/>
              <a:gd name="connsiteY26" fmla="*/ 633144 h 2013856"/>
              <a:gd name="connsiteX27" fmla="*/ 12206 w 1663043"/>
              <a:gd name="connsiteY27" fmla="*/ 456169 h 2013856"/>
              <a:gd name="connsiteX28" fmla="*/ 0 w 1663043"/>
              <a:gd name="connsiteY28" fmla="*/ 270040 h 2013856"/>
              <a:gd name="connsiteX29" fmla="*/ 492810 w 1663043"/>
              <a:gd name="connsiteY29" fmla="*/ 0 h 201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63043" h="2013856">
                <a:moveTo>
                  <a:pt x="492810" y="0"/>
                </a:moveTo>
                <a:lnTo>
                  <a:pt x="988672" y="270040"/>
                </a:lnTo>
                <a:lnTo>
                  <a:pt x="1000877" y="384464"/>
                </a:lnTo>
                <a:lnTo>
                  <a:pt x="1028340" y="492785"/>
                </a:lnTo>
                <a:lnTo>
                  <a:pt x="1068009" y="593477"/>
                </a:lnTo>
                <a:lnTo>
                  <a:pt x="1121410" y="689593"/>
                </a:lnTo>
                <a:lnTo>
                  <a:pt x="1190068" y="773504"/>
                </a:lnTo>
                <a:lnTo>
                  <a:pt x="1267880" y="848261"/>
                </a:lnTo>
                <a:lnTo>
                  <a:pt x="1354846" y="910812"/>
                </a:lnTo>
                <a:lnTo>
                  <a:pt x="1450967" y="962684"/>
                </a:lnTo>
                <a:lnTo>
                  <a:pt x="1556242" y="997774"/>
                </a:lnTo>
                <a:lnTo>
                  <a:pt x="1663043" y="1019133"/>
                </a:lnTo>
                <a:lnTo>
                  <a:pt x="1391464" y="1525649"/>
                </a:lnTo>
                <a:lnTo>
                  <a:pt x="1656940" y="2013856"/>
                </a:lnTo>
                <a:lnTo>
                  <a:pt x="1478430" y="1992497"/>
                </a:lnTo>
                <a:lnTo>
                  <a:pt x="1301446" y="1957407"/>
                </a:lnTo>
                <a:lnTo>
                  <a:pt x="1133616" y="1902484"/>
                </a:lnTo>
                <a:lnTo>
                  <a:pt x="974940" y="1830778"/>
                </a:lnTo>
                <a:lnTo>
                  <a:pt x="822367" y="1743816"/>
                </a:lnTo>
                <a:lnTo>
                  <a:pt x="680475" y="1646175"/>
                </a:lnTo>
                <a:lnTo>
                  <a:pt x="549262" y="1534803"/>
                </a:lnTo>
                <a:lnTo>
                  <a:pt x="428730" y="1408174"/>
                </a:lnTo>
                <a:lnTo>
                  <a:pt x="321929" y="1270865"/>
                </a:lnTo>
                <a:lnTo>
                  <a:pt x="228859" y="1124403"/>
                </a:lnTo>
                <a:lnTo>
                  <a:pt x="151047" y="968787"/>
                </a:lnTo>
                <a:lnTo>
                  <a:pt x="86967" y="804017"/>
                </a:lnTo>
                <a:lnTo>
                  <a:pt x="39669" y="633144"/>
                </a:lnTo>
                <a:lnTo>
                  <a:pt x="12206" y="456169"/>
                </a:lnTo>
                <a:lnTo>
                  <a:pt x="0" y="270040"/>
                </a:lnTo>
                <a:lnTo>
                  <a:pt x="492810" y="0"/>
                </a:lnTo>
                <a:close/>
              </a:path>
            </a:pathLst>
          </a:custGeom>
        </p:spPr>
      </p:pic>
      <p:pic>
        <p:nvPicPr>
          <p:cNvPr id="49" name="图片 48"/>
          <p:cNvPicPr>
            <a:picLocks noChangeAspect="1"/>
          </p:cNvPicPr>
          <p:nvPr/>
        </p:nvPicPr>
        <p:blipFill>
          <a:blip r:embed="rId3">
            <a:extLst>
              <a:ext uri="{28A0092B-C50C-407E-A947-70E740481C1C}">
                <a14:useLocalDpi xmlns:a14="http://schemas.microsoft.com/office/drawing/2010/main" val="0"/>
              </a:ext>
            </a:extLst>
          </a:blip>
          <a:srcRect l="68904" t="73586" r="12449" b="4361"/>
          <a:stretch>
            <a:fillRect/>
          </a:stretch>
        </p:blipFill>
        <p:spPr>
          <a:xfrm>
            <a:off x="2714056" y="3956380"/>
            <a:ext cx="2010908" cy="1662958"/>
          </a:xfrm>
          <a:custGeom>
            <a:avLst/>
            <a:gdLst>
              <a:gd name="connsiteX0" fmla="*/ 1017641 w 2010908"/>
              <a:gd name="connsiteY0" fmla="*/ 0 h 1662958"/>
              <a:gd name="connsiteX1" fmla="*/ 1523415 w 2010908"/>
              <a:gd name="connsiteY1" fmla="*/ 273091 h 1662958"/>
              <a:gd name="connsiteX2" fmla="*/ 2010908 w 2010908"/>
              <a:gd name="connsiteY2" fmla="*/ 3051 h 1662958"/>
              <a:gd name="connsiteX3" fmla="*/ 1989580 w 2010908"/>
              <a:gd name="connsiteY3" fmla="*/ 186129 h 1662958"/>
              <a:gd name="connsiteX4" fmla="*/ 1954542 w 2010908"/>
              <a:gd name="connsiteY4" fmla="*/ 360053 h 1662958"/>
              <a:gd name="connsiteX5" fmla="*/ 1896652 w 2010908"/>
              <a:gd name="connsiteY5" fmla="*/ 530926 h 1662958"/>
              <a:gd name="connsiteX6" fmla="*/ 1828098 w 2010908"/>
              <a:gd name="connsiteY6" fmla="*/ 689594 h 1662958"/>
              <a:gd name="connsiteX7" fmla="*/ 1741264 w 2010908"/>
              <a:gd name="connsiteY7" fmla="*/ 842159 h 1662958"/>
              <a:gd name="connsiteX8" fmla="*/ 1642242 w 2010908"/>
              <a:gd name="connsiteY8" fmla="*/ 982519 h 1662958"/>
              <a:gd name="connsiteX9" fmla="*/ 1529509 w 2010908"/>
              <a:gd name="connsiteY9" fmla="*/ 1115250 h 1662958"/>
              <a:gd name="connsiteX10" fmla="*/ 1406112 w 2010908"/>
              <a:gd name="connsiteY10" fmla="*/ 1234251 h 1662958"/>
              <a:gd name="connsiteX11" fmla="*/ 1269005 w 2010908"/>
              <a:gd name="connsiteY11" fmla="*/ 1339520 h 1662958"/>
              <a:gd name="connsiteX12" fmla="*/ 1122757 w 2010908"/>
              <a:gd name="connsiteY12" fmla="*/ 1435636 h 1662958"/>
              <a:gd name="connsiteX13" fmla="*/ 967369 w 2010908"/>
              <a:gd name="connsiteY13" fmla="*/ 1513445 h 1662958"/>
              <a:gd name="connsiteX14" fmla="*/ 802840 w 2010908"/>
              <a:gd name="connsiteY14" fmla="*/ 1575996 h 1662958"/>
              <a:gd name="connsiteX15" fmla="*/ 632217 w 2010908"/>
              <a:gd name="connsiteY15" fmla="*/ 1621766 h 1662958"/>
              <a:gd name="connsiteX16" fmla="*/ 452454 w 2010908"/>
              <a:gd name="connsiteY16" fmla="*/ 1650753 h 1662958"/>
              <a:gd name="connsiteX17" fmla="*/ 269645 w 2010908"/>
              <a:gd name="connsiteY17" fmla="*/ 1662958 h 1662958"/>
              <a:gd name="connsiteX18" fmla="*/ 0 w 2010908"/>
              <a:gd name="connsiteY18" fmla="*/ 1171699 h 1662958"/>
              <a:gd name="connsiteX19" fmla="*/ 269645 w 2010908"/>
              <a:gd name="connsiteY19" fmla="*/ 671286 h 1662958"/>
              <a:gd name="connsiteX20" fmla="*/ 383901 w 2010908"/>
              <a:gd name="connsiteY20" fmla="*/ 662132 h 1662958"/>
              <a:gd name="connsiteX21" fmla="*/ 490540 w 2010908"/>
              <a:gd name="connsiteY21" fmla="*/ 634670 h 1662958"/>
              <a:gd name="connsiteX22" fmla="*/ 592609 w 2010908"/>
              <a:gd name="connsiteY22" fmla="*/ 593478 h 1662958"/>
              <a:gd name="connsiteX23" fmla="*/ 685537 w 2010908"/>
              <a:gd name="connsiteY23" fmla="*/ 540080 h 1662958"/>
              <a:gd name="connsiteX24" fmla="*/ 772372 w 2010908"/>
              <a:gd name="connsiteY24" fmla="*/ 472951 h 1662958"/>
              <a:gd name="connsiteX25" fmla="*/ 847019 w 2010908"/>
              <a:gd name="connsiteY25" fmla="*/ 395143 h 1662958"/>
              <a:gd name="connsiteX26" fmla="*/ 909479 w 2010908"/>
              <a:gd name="connsiteY26" fmla="*/ 308181 h 1662958"/>
              <a:gd name="connsiteX27" fmla="*/ 961275 w 2010908"/>
              <a:gd name="connsiteY27" fmla="*/ 213591 h 1662958"/>
              <a:gd name="connsiteX28" fmla="*/ 996314 w 2010908"/>
              <a:gd name="connsiteY28" fmla="*/ 108321 h 1662958"/>
              <a:gd name="connsiteX29" fmla="*/ 1017641 w 2010908"/>
              <a:gd name="connsiteY29" fmla="*/ 0 h 16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10908" h="1662958">
                <a:moveTo>
                  <a:pt x="1017641" y="0"/>
                </a:moveTo>
                <a:lnTo>
                  <a:pt x="1523415" y="273091"/>
                </a:lnTo>
                <a:lnTo>
                  <a:pt x="2010908" y="3051"/>
                </a:lnTo>
                <a:lnTo>
                  <a:pt x="1989580" y="186129"/>
                </a:lnTo>
                <a:lnTo>
                  <a:pt x="1954542" y="360053"/>
                </a:lnTo>
                <a:lnTo>
                  <a:pt x="1896652" y="530926"/>
                </a:lnTo>
                <a:lnTo>
                  <a:pt x="1828098" y="689594"/>
                </a:lnTo>
                <a:lnTo>
                  <a:pt x="1741264" y="842159"/>
                </a:lnTo>
                <a:lnTo>
                  <a:pt x="1642242" y="982519"/>
                </a:lnTo>
                <a:lnTo>
                  <a:pt x="1529509" y="1115250"/>
                </a:lnTo>
                <a:lnTo>
                  <a:pt x="1406112" y="1234251"/>
                </a:lnTo>
                <a:lnTo>
                  <a:pt x="1269005" y="1339520"/>
                </a:lnTo>
                <a:lnTo>
                  <a:pt x="1122757" y="1435636"/>
                </a:lnTo>
                <a:lnTo>
                  <a:pt x="967369" y="1513445"/>
                </a:lnTo>
                <a:lnTo>
                  <a:pt x="802840" y="1575996"/>
                </a:lnTo>
                <a:lnTo>
                  <a:pt x="632217" y="1621766"/>
                </a:lnTo>
                <a:lnTo>
                  <a:pt x="452454" y="1650753"/>
                </a:lnTo>
                <a:lnTo>
                  <a:pt x="269645" y="1662958"/>
                </a:lnTo>
                <a:lnTo>
                  <a:pt x="0" y="1171699"/>
                </a:lnTo>
                <a:lnTo>
                  <a:pt x="269645" y="671286"/>
                </a:lnTo>
                <a:lnTo>
                  <a:pt x="383901" y="662132"/>
                </a:lnTo>
                <a:lnTo>
                  <a:pt x="490540" y="634670"/>
                </a:lnTo>
                <a:lnTo>
                  <a:pt x="592609" y="593478"/>
                </a:lnTo>
                <a:lnTo>
                  <a:pt x="685537" y="540080"/>
                </a:lnTo>
                <a:lnTo>
                  <a:pt x="772372" y="472951"/>
                </a:lnTo>
                <a:lnTo>
                  <a:pt x="847019" y="395143"/>
                </a:lnTo>
                <a:lnTo>
                  <a:pt x="909479" y="308181"/>
                </a:lnTo>
                <a:lnTo>
                  <a:pt x="961275" y="213591"/>
                </a:lnTo>
                <a:lnTo>
                  <a:pt x="996314" y="108321"/>
                </a:lnTo>
                <a:lnTo>
                  <a:pt x="1017641" y="0"/>
                </a:lnTo>
                <a:close/>
              </a:path>
            </a:pathLst>
          </a:custGeom>
        </p:spPr>
      </p:pic>
      <p:cxnSp>
        <p:nvCxnSpPr>
          <p:cNvPr id="83" name="Title Line"/>
          <p:cNvCxnSpPr/>
          <p:nvPr/>
        </p:nvCxnSpPr>
        <p:spPr>
          <a:xfrm flipV="1">
            <a:off x="5679754" y="3765826"/>
            <a:ext cx="5680028" cy="17334"/>
          </a:xfrm>
          <a:prstGeom prst="line">
            <a:avLst/>
          </a:prstGeom>
          <a:solidFill>
            <a:srgbClr val="000000"/>
          </a:solidFill>
          <a:ln w="28575">
            <a:gradFill flip="none" rotWithShape="1">
              <a:gsLst>
                <a:gs pos="0">
                  <a:srgbClr val="00B0F0"/>
                </a:gs>
                <a:gs pos="100000">
                  <a:srgbClr val="7030A0"/>
                </a:gs>
              </a:gsLst>
              <a:lin ang="0" scaled="1"/>
              <a:tileRect/>
            </a:gradFill>
            <a:headEnd type="none" w="med" len="med"/>
            <a:tailEnd type="none" w="med" len="med"/>
          </a:ln>
        </p:spPr>
      </p:cxnSp>
      <p:sp>
        <p:nvSpPr>
          <p:cNvPr id="84" name="5 Rectángulo redondeado"/>
          <p:cNvSpPr/>
          <p:nvPr/>
        </p:nvSpPr>
        <p:spPr>
          <a:xfrm>
            <a:off x="6354218" y="2089381"/>
            <a:ext cx="280677" cy="1676444"/>
          </a:xfrm>
          <a:prstGeom prst="roundRect">
            <a:avLst>
              <a:gd name="adj" fmla="val 50000"/>
            </a:avLst>
          </a:prstGeom>
          <a:solidFill>
            <a:schemeClr val="accent2">
              <a:lumMod val="40000"/>
              <a:lumOff val="60000"/>
            </a:schemeClr>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5" name="6 Rectángulo redondeado"/>
          <p:cNvSpPr/>
          <p:nvPr/>
        </p:nvSpPr>
        <p:spPr>
          <a:xfrm>
            <a:off x="6799255" y="1596217"/>
            <a:ext cx="280677" cy="2169608"/>
          </a:xfrm>
          <a:prstGeom prst="roundRect">
            <a:avLst>
              <a:gd name="adj" fmla="val 50000"/>
            </a:avLst>
          </a:prstGeom>
          <a:solidFill>
            <a:srgbClr val="00B0F0"/>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7 Rectángulo redondeado"/>
          <p:cNvSpPr/>
          <p:nvPr/>
        </p:nvSpPr>
        <p:spPr>
          <a:xfrm>
            <a:off x="5909181" y="2410200"/>
            <a:ext cx="280677" cy="1372960"/>
          </a:xfrm>
          <a:prstGeom prst="roundRect">
            <a:avLst>
              <a:gd name="adj" fmla="val 50000"/>
            </a:avLst>
          </a:prstGeom>
          <a:solidFill>
            <a:srgbClr val="E4F186"/>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7" name="12 Rectángulo redondeado"/>
          <p:cNvSpPr/>
          <p:nvPr/>
        </p:nvSpPr>
        <p:spPr>
          <a:xfrm>
            <a:off x="7689329" y="2089381"/>
            <a:ext cx="280677" cy="1676444"/>
          </a:xfrm>
          <a:prstGeom prst="roundRect">
            <a:avLst>
              <a:gd name="adj" fmla="val 50000"/>
            </a:avLst>
          </a:prstGeom>
          <a:solidFill>
            <a:schemeClr val="accent2">
              <a:lumMod val="40000"/>
              <a:lumOff val="60000"/>
            </a:schemeClr>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8" name="13 Rectángulo redondeado"/>
          <p:cNvSpPr/>
          <p:nvPr/>
        </p:nvSpPr>
        <p:spPr>
          <a:xfrm>
            <a:off x="8134366" y="2089381"/>
            <a:ext cx="280677" cy="1676444"/>
          </a:xfrm>
          <a:prstGeom prst="roundRect">
            <a:avLst>
              <a:gd name="adj" fmla="val 50000"/>
            </a:avLst>
          </a:prstGeom>
          <a:solidFill>
            <a:srgbClr val="00B0F0"/>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9" name="14 Rectángulo redondeado"/>
          <p:cNvSpPr/>
          <p:nvPr/>
        </p:nvSpPr>
        <p:spPr>
          <a:xfrm>
            <a:off x="7244292" y="1782210"/>
            <a:ext cx="280677" cy="1983615"/>
          </a:xfrm>
          <a:prstGeom prst="roundRect">
            <a:avLst>
              <a:gd name="adj" fmla="val 50000"/>
            </a:avLst>
          </a:prstGeom>
          <a:solidFill>
            <a:srgbClr val="E4F186"/>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0" name="24 Rectángulo redondeado"/>
          <p:cNvSpPr/>
          <p:nvPr/>
        </p:nvSpPr>
        <p:spPr>
          <a:xfrm>
            <a:off x="9024440" y="1453532"/>
            <a:ext cx="280677" cy="2312294"/>
          </a:xfrm>
          <a:prstGeom prst="roundRect">
            <a:avLst>
              <a:gd name="adj" fmla="val 50000"/>
            </a:avLst>
          </a:prstGeom>
          <a:solidFill>
            <a:schemeClr val="accent2">
              <a:lumMod val="40000"/>
              <a:lumOff val="60000"/>
            </a:schemeClr>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1" name="25 Rectángulo redondeado"/>
          <p:cNvSpPr/>
          <p:nvPr/>
        </p:nvSpPr>
        <p:spPr>
          <a:xfrm>
            <a:off x="9469477" y="2609739"/>
            <a:ext cx="280677" cy="1156148"/>
          </a:xfrm>
          <a:prstGeom prst="roundRect">
            <a:avLst>
              <a:gd name="adj" fmla="val 50000"/>
            </a:avLst>
          </a:prstGeom>
          <a:solidFill>
            <a:srgbClr val="00B0F0"/>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2" name="26 Rectángulo redondeado"/>
          <p:cNvSpPr/>
          <p:nvPr/>
        </p:nvSpPr>
        <p:spPr>
          <a:xfrm>
            <a:off x="8579403" y="1876120"/>
            <a:ext cx="280677" cy="1889705"/>
          </a:xfrm>
          <a:prstGeom prst="roundRect">
            <a:avLst>
              <a:gd name="adj" fmla="val 50000"/>
            </a:avLst>
          </a:prstGeom>
          <a:solidFill>
            <a:srgbClr val="E4F186"/>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3" name="32 Rectángulo redondeado"/>
          <p:cNvSpPr/>
          <p:nvPr/>
        </p:nvSpPr>
        <p:spPr>
          <a:xfrm>
            <a:off x="10359551" y="1782210"/>
            <a:ext cx="280677" cy="1983615"/>
          </a:xfrm>
          <a:prstGeom prst="roundRect">
            <a:avLst>
              <a:gd name="adj" fmla="val 50000"/>
            </a:avLst>
          </a:prstGeom>
          <a:solidFill>
            <a:schemeClr val="accent2">
              <a:lumMod val="40000"/>
              <a:lumOff val="60000"/>
            </a:schemeClr>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4" name="33 Rectángulo redondeado"/>
          <p:cNvSpPr/>
          <p:nvPr/>
        </p:nvSpPr>
        <p:spPr>
          <a:xfrm>
            <a:off x="10804588" y="1449192"/>
            <a:ext cx="280677" cy="2291599"/>
          </a:xfrm>
          <a:prstGeom prst="roundRect">
            <a:avLst>
              <a:gd name="adj" fmla="val 50000"/>
            </a:avLst>
          </a:prstGeom>
          <a:solidFill>
            <a:srgbClr val="00B0F0"/>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5" name="34 Rectángulo redondeado"/>
          <p:cNvSpPr/>
          <p:nvPr/>
        </p:nvSpPr>
        <p:spPr>
          <a:xfrm>
            <a:off x="9914514" y="2089439"/>
            <a:ext cx="280677" cy="1676447"/>
          </a:xfrm>
          <a:prstGeom prst="roundRect">
            <a:avLst>
              <a:gd name="adj" fmla="val 50000"/>
            </a:avLst>
          </a:prstGeom>
          <a:solidFill>
            <a:srgbClr val="E4F186"/>
          </a:solidFill>
          <a:ln w="12700" cap="flat" cmpd="sng" algn="ctr">
            <a:noFill/>
            <a:prstDash val="solid"/>
            <a:miter lim="800000"/>
          </a:ln>
          <a:effectLst/>
        </p:spPr>
        <p:txBody>
          <a:bodyPr lIns="33857" tIns="16900" rIns="33857" bIns="1690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文本框 18"/>
          <p:cNvSpPr>
            <a:spLocks noChangeArrowheads="1"/>
          </p:cNvSpPr>
          <p:nvPr/>
        </p:nvSpPr>
        <p:spPr bwMode="auto">
          <a:xfrm>
            <a:off x="5809281" y="3858969"/>
            <a:ext cx="545060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a:t>
            </a:r>
            <a:endParaRPr lang="zh-CN" altLang="en-US" sz="14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666642" y="2571966"/>
            <a:ext cx="1854459" cy="461665"/>
          </a:xfrm>
          <a:prstGeom prst="rect">
            <a:avLst/>
          </a:prstGeom>
          <a:noFill/>
        </p:spPr>
        <p:txBody>
          <a:bodyPr wrap="square" rtlCol="0">
            <a:spAutoFit/>
          </a:bodyPr>
          <a:lstStyle/>
          <a:p>
            <a:r>
              <a:rPr lang="zh-CN" altLang="en-US" sz="2400" dirty="0" smtClean="0">
                <a:solidFill>
                  <a:schemeClr val="bg1"/>
                </a:solidFill>
              </a:rPr>
              <a:t>小标题</a:t>
            </a:r>
            <a:endParaRPr lang="zh-CN" altLang="en-US" sz="2400" dirty="0">
              <a:solidFill>
                <a:schemeClr val="bg1"/>
              </a:solidFill>
            </a:endParaRPr>
          </a:p>
        </p:txBody>
      </p:sp>
      <p:cxnSp>
        <p:nvCxnSpPr>
          <p:cNvPr id="5" name="直接连接符 4"/>
          <p:cNvCxnSpPr/>
          <p:nvPr/>
        </p:nvCxnSpPr>
        <p:spPr>
          <a:xfrm>
            <a:off x="7167615" y="1358519"/>
            <a:ext cx="0" cy="2520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511141" y="1358519"/>
            <a:ext cx="0" cy="2520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854667" y="1358519"/>
            <a:ext cx="0" cy="2520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455698" y="2807822"/>
            <a:ext cx="1854459" cy="461665"/>
          </a:xfrm>
          <a:prstGeom prst="rect">
            <a:avLst/>
          </a:prstGeom>
          <a:noFill/>
        </p:spPr>
        <p:txBody>
          <a:bodyPr wrap="square" rtlCol="0">
            <a:spAutoFit/>
          </a:bodyPr>
          <a:lstStyle/>
          <a:p>
            <a:r>
              <a:rPr lang="zh-CN" altLang="en-US" sz="2400" dirty="0" smtClean="0">
                <a:solidFill>
                  <a:schemeClr val="bg1"/>
                </a:solidFill>
              </a:rPr>
              <a:t>小标题</a:t>
            </a:r>
            <a:endParaRPr lang="zh-CN" altLang="en-US" sz="2400" dirty="0">
              <a:solidFill>
                <a:schemeClr val="bg1"/>
              </a:solidFill>
            </a:endParaRPr>
          </a:p>
        </p:txBody>
      </p:sp>
      <p:sp>
        <p:nvSpPr>
          <p:cNvPr id="28" name="文本框 27"/>
          <p:cNvSpPr txBox="1"/>
          <p:nvPr/>
        </p:nvSpPr>
        <p:spPr>
          <a:xfrm>
            <a:off x="3399540" y="4478707"/>
            <a:ext cx="1854459" cy="461665"/>
          </a:xfrm>
          <a:prstGeom prst="rect">
            <a:avLst/>
          </a:prstGeom>
          <a:noFill/>
        </p:spPr>
        <p:txBody>
          <a:bodyPr wrap="square" rtlCol="0">
            <a:spAutoFit/>
          </a:bodyPr>
          <a:lstStyle/>
          <a:p>
            <a:r>
              <a:rPr lang="zh-CN" altLang="en-US" sz="2400" dirty="0" smtClean="0">
                <a:solidFill>
                  <a:schemeClr val="bg1"/>
                </a:solidFill>
              </a:rPr>
              <a:t>小标题</a:t>
            </a:r>
            <a:endParaRPr lang="zh-CN" altLang="en-US" sz="2400" dirty="0">
              <a:solidFill>
                <a:schemeClr val="bg1"/>
              </a:solidFill>
            </a:endParaRPr>
          </a:p>
        </p:txBody>
      </p:sp>
      <p:sp>
        <p:nvSpPr>
          <p:cNvPr id="29" name="文本框 28"/>
          <p:cNvSpPr txBox="1"/>
          <p:nvPr/>
        </p:nvSpPr>
        <p:spPr>
          <a:xfrm>
            <a:off x="1387199" y="4324026"/>
            <a:ext cx="1854459" cy="461665"/>
          </a:xfrm>
          <a:prstGeom prst="rect">
            <a:avLst/>
          </a:prstGeom>
          <a:noFill/>
        </p:spPr>
        <p:txBody>
          <a:bodyPr wrap="square" rtlCol="0">
            <a:spAutoFit/>
          </a:bodyPr>
          <a:lstStyle/>
          <a:p>
            <a:r>
              <a:rPr lang="zh-CN" altLang="en-US" sz="2400" dirty="0" smtClean="0">
                <a:solidFill>
                  <a:schemeClr val="bg1"/>
                </a:solidFill>
              </a:rPr>
              <a:t>小标题</a:t>
            </a:r>
            <a:endParaRPr lang="zh-CN" altLang="en-US" sz="2400" dirty="0">
              <a:solidFill>
                <a:schemeClr val="bg1"/>
              </a:solidFill>
            </a:endParaRPr>
          </a:p>
        </p:txBody>
      </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l="22392" t="6359" r="50084" b="85012"/>
          <a:stretch>
            <a:fillRect/>
          </a:stretch>
        </p:blipFill>
        <p:spPr>
          <a:xfrm rot="5400000">
            <a:off x="-1716439" y="4859323"/>
            <a:ext cx="3432875" cy="605410"/>
          </a:xfrm>
          <a:custGeom>
            <a:avLst/>
            <a:gdLst>
              <a:gd name="connsiteX0" fmla="*/ 0 w 11918197"/>
              <a:gd name="connsiteY0" fmla="*/ 0 h 878715"/>
              <a:gd name="connsiteX1" fmla="*/ 11918197 w 11918197"/>
              <a:gd name="connsiteY1" fmla="*/ 0 h 878715"/>
              <a:gd name="connsiteX2" fmla="*/ 11918197 w 11918197"/>
              <a:gd name="connsiteY2" fmla="*/ 878715 h 878715"/>
              <a:gd name="connsiteX3" fmla="*/ 0 w 11918197"/>
              <a:gd name="connsiteY3" fmla="*/ 878715 h 878715"/>
            </a:gdLst>
            <a:ahLst/>
            <a:cxnLst>
              <a:cxn ang="0">
                <a:pos x="connsiteX0" y="connsiteY0"/>
              </a:cxn>
              <a:cxn ang="0">
                <a:pos x="connsiteX1" y="connsiteY1"/>
              </a:cxn>
              <a:cxn ang="0">
                <a:pos x="connsiteX2" y="connsiteY2"/>
              </a:cxn>
              <a:cxn ang="0">
                <a:pos x="connsiteX3" y="connsiteY3"/>
              </a:cxn>
            </a:cxnLst>
            <a:rect l="l" t="t" r="r" b="b"/>
            <a:pathLst>
              <a:path w="11918197" h="878715">
                <a:moveTo>
                  <a:pt x="0" y="0"/>
                </a:moveTo>
                <a:lnTo>
                  <a:pt x="11918197" y="0"/>
                </a:lnTo>
                <a:lnTo>
                  <a:pt x="11918197" y="878715"/>
                </a:lnTo>
                <a:lnTo>
                  <a:pt x="0" y="878715"/>
                </a:lnTo>
                <a:close/>
              </a:path>
            </a:pathLst>
          </a:custGeom>
        </p:spPr>
      </p:pic>
      <p:sp>
        <p:nvSpPr>
          <p:cNvPr id="37" name="Oval 26"/>
          <p:cNvSpPr>
            <a:spLocks noChangeAspect="1"/>
          </p:cNvSpPr>
          <p:nvPr/>
        </p:nvSpPr>
        <p:spPr>
          <a:xfrm>
            <a:off x="6030089" y="4724726"/>
            <a:ext cx="437325" cy="437303"/>
          </a:xfrm>
          <a:prstGeom prst="ellipse">
            <a:avLst/>
          </a:prstGeom>
          <a:solidFill>
            <a:srgbClr val="FFFFFF"/>
          </a:solidFill>
          <a:ln w="57150">
            <a:gradFill>
              <a:gsLst>
                <a:gs pos="0">
                  <a:srgbClr val="00B0F0"/>
                </a:gs>
                <a:gs pos="100000">
                  <a:srgbClr val="7030A0"/>
                </a:gs>
              </a:gsLst>
              <a:lin ang="5400000" scaled="1"/>
            </a:gradFill>
          </a:ln>
        </p:spPr>
        <p:txBody>
          <a:bodyPr lIns="0" tIns="0" rIns="0" bIns="0" rtlCol="0" anchor="ctr"/>
          <a:lstStyle/>
          <a:p>
            <a:pPr marL="0" marR="0" lvl="0" indent="0" algn="ctr" defTabSz="872490" eaLnBrk="1" fontAlgn="auto" latinLnBrk="0" hangingPunct="1">
              <a:lnSpc>
                <a:spcPct val="125000"/>
              </a:lnSpc>
              <a:spcBef>
                <a:spcPts val="0"/>
              </a:spcBef>
              <a:spcAft>
                <a:spcPts val="0"/>
              </a:spcAft>
              <a:buClrTx/>
              <a:buSzTx/>
              <a:buFontTx/>
              <a:buNone/>
              <a:defRPr/>
            </a:pPr>
            <a:r>
              <a:rPr kumimoji="0" lang="en-US" sz="1800" b="0" i="0" u="none" strike="noStrike" kern="0" cap="none" spc="0" normalizeH="0" baseline="0" noProof="0" dirty="0">
                <a:ln>
                  <a:noFill/>
                </a:ln>
                <a:solidFill>
                  <a:srgbClr val="81B535">
                    <a:lumMod val="50000"/>
                  </a:srgbClr>
                </a:solidFill>
                <a:effectLst/>
                <a:uLnTx/>
                <a:uFillTx/>
                <a:latin typeface="Calibri" panose="020F0502020204030204"/>
                <a:cs typeface="Open Sans Extrabold" panose="020B0906030804020204" pitchFamily="34" charset="0"/>
              </a:rPr>
              <a:t>01</a:t>
            </a:r>
          </a:p>
        </p:txBody>
      </p:sp>
      <p:sp>
        <p:nvSpPr>
          <p:cNvPr id="38" name="Oval 26"/>
          <p:cNvSpPr>
            <a:spLocks noChangeAspect="1"/>
          </p:cNvSpPr>
          <p:nvPr/>
        </p:nvSpPr>
        <p:spPr>
          <a:xfrm>
            <a:off x="6030089" y="5677526"/>
            <a:ext cx="437325" cy="437303"/>
          </a:xfrm>
          <a:prstGeom prst="ellipse">
            <a:avLst/>
          </a:prstGeom>
          <a:solidFill>
            <a:srgbClr val="FFFFFF"/>
          </a:solidFill>
          <a:ln w="57150">
            <a:gradFill flip="none" rotWithShape="1">
              <a:gsLst>
                <a:gs pos="0">
                  <a:srgbClr val="00B0F0"/>
                </a:gs>
                <a:gs pos="100000">
                  <a:srgbClr val="7030A0"/>
                </a:gs>
              </a:gsLst>
              <a:lin ang="18900000" scaled="1"/>
              <a:tileRect/>
            </a:gradFill>
          </a:ln>
        </p:spPr>
        <p:txBody>
          <a:bodyPr lIns="0" tIns="0" rIns="0" bIns="0" rtlCol="0" anchor="ctr"/>
          <a:lstStyle/>
          <a:p>
            <a:pPr marL="0" marR="0" lvl="0" indent="0" algn="ctr" defTabSz="872490" eaLnBrk="1" fontAlgn="auto" latinLnBrk="0" hangingPunct="1">
              <a:lnSpc>
                <a:spcPct val="125000"/>
              </a:lnSpc>
              <a:spcBef>
                <a:spcPts val="0"/>
              </a:spcBef>
              <a:spcAft>
                <a:spcPts val="0"/>
              </a:spcAft>
              <a:buClrTx/>
              <a:buSzTx/>
              <a:buFontTx/>
              <a:buNone/>
              <a:defRPr/>
            </a:pPr>
            <a:r>
              <a:rPr kumimoji="0" lang="en-US" sz="1800" b="0" i="0" u="none" strike="noStrike" kern="0" cap="none" spc="0" normalizeH="0" baseline="0" noProof="0" dirty="0">
                <a:ln>
                  <a:noFill/>
                </a:ln>
                <a:solidFill>
                  <a:srgbClr val="15A4C6">
                    <a:lumMod val="50000"/>
                  </a:srgbClr>
                </a:solidFill>
                <a:effectLst/>
                <a:uLnTx/>
                <a:uFillTx/>
                <a:latin typeface="Calibri" panose="020F0502020204030204"/>
                <a:cs typeface="Open Sans Extrabold" panose="020B0906030804020204" pitchFamily="34" charset="0"/>
              </a:rPr>
              <a:t>02</a:t>
            </a:r>
          </a:p>
        </p:txBody>
      </p:sp>
      <p:sp>
        <p:nvSpPr>
          <p:cNvPr id="40" name="文本框 18"/>
          <p:cNvSpPr>
            <a:spLocks noChangeArrowheads="1"/>
          </p:cNvSpPr>
          <p:nvPr/>
        </p:nvSpPr>
        <p:spPr bwMode="auto">
          <a:xfrm>
            <a:off x="6692774" y="4679601"/>
            <a:ext cx="46157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输入文字请输入文字</a:t>
            </a:r>
            <a:endParaRPr lang="zh-CN" altLang="en-US" sz="1400" dirty="0">
              <a:latin typeface="微软雅黑" panose="020B0503020204020204" pitchFamily="34" charset="-122"/>
              <a:ea typeface="微软雅黑" panose="020B0503020204020204" pitchFamily="34" charset="-122"/>
            </a:endParaRPr>
          </a:p>
        </p:txBody>
      </p:sp>
      <p:sp>
        <p:nvSpPr>
          <p:cNvPr id="44" name="文本框 18"/>
          <p:cNvSpPr>
            <a:spLocks noChangeArrowheads="1"/>
          </p:cNvSpPr>
          <p:nvPr/>
        </p:nvSpPr>
        <p:spPr bwMode="auto">
          <a:xfrm>
            <a:off x="6727131" y="5658001"/>
            <a:ext cx="46157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输入文字请输入文字</a:t>
            </a:r>
            <a:endParaRPr lang="zh-CN" altLang="en-US" sz="1400" dirty="0">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rotWithShape="1">
          <a:blip r:embed="rId4" cstate="print">
            <a:extLst>
              <a:ext uri="{28A0092B-C50C-407E-A947-70E740481C1C}">
                <a14:useLocalDpi xmlns:a14="http://schemas.microsoft.com/office/drawing/2010/main" val="0"/>
              </a:ext>
            </a:extLst>
          </a:blip>
          <a:srcRect l="22392" t="6359" r="50084" b="85012"/>
          <a:stretch>
            <a:fillRect/>
          </a:stretch>
        </p:blipFill>
        <p:spPr>
          <a:xfrm rot="5400000">
            <a:off x="10475563" y="864865"/>
            <a:ext cx="3432875" cy="605410"/>
          </a:xfrm>
          <a:custGeom>
            <a:avLst/>
            <a:gdLst>
              <a:gd name="connsiteX0" fmla="*/ 0 w 11918197"/>
              <a:gd name="connsiteY0" fmla="*/ 0 h 878715"/>
              <a:gd name="connsiteX1" fmla="*/ 11918197 w 11918197"/>
              <a:gd name="connsiteY1" fmla="*/ 0 h 878715"/>
              <a:gd name="connsiteX2" fmla="*/ 11918197 w 11918197"/>
              <a:gd name="connsiteY2" fmla="*/ 878715 h 878715"/>
              <a:gd name="connsiteX3" fmla="*/ 0 w 11918197"/>
              <a:gd name="connsiteY3" fmla="*/ 878715 h 878715"/>
            </a:gdLst>
            <a:ahLst/>
            <a:cxnLst>
              <a:cxn ang="0">
                <a:pos x="connsiteX0" y="connsiteY0"/>
              </a:cxn>
              <a:cxn ang="0">
                <a:pos x="connsiteX1" y="connsiteY1"/>
              </a:cxn>
              <a:cxn ang="0">
                <a:pos x="connsiteX2" y="connsiteY2"/>
              </a:cxn>
              <a:cxn ang="0">
                <a:pos x="connsiteX3" y="connsiteY3"/>
              </a:cxn>
            </a:cxnLst>
            <a:rect l="l" t="t" r="r" b="b"/>
            <a:pathLst>
              <a:path w="11918197" h="878715">
                <a:moveTo>
                  <a:pt x="0" y="0"/>
                </a:moveTo>
                <a:lnTo>
                  <a:pt x="11918197" y="0"/>
                </a:lnTo>
                <a:lnTo>
                  <a:pt x="11918197" y="878715"/>
                </a:lnTo>
                <a:lnTo>
                  <a:pt x="0" y="878715"/>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750" fill="hold"/>
                                        <p:tgtEl>
                                          <p:spTgt spid="52"/>
                                        </p:tgtEl>
                                        <p:attrNameLst>
                                          <p:attrName>ppt_w</p:attrName>
                                        </p:attrNameLst>
                                      </p:cBhvr>
                                      <p:tavLst>
                                        <p:tav tm="0">
                                          <p:val>
                                            <p:strVal val="#ppt_w*0.70"/>
                                          </p:val>
                                        </p:tav>
                                        <p:tav tm="100000">
                                          <p:val>
                                            <p:strVal val="#ppt_w"/>
                                          </p:val>
                                        </p:tav>
                                      </p:tavLst>
                                    </p:anim>
                                    <p:anim calcmode="lin" valueType="num">
                                      <p:cBhvr>
                                        <p:cTn id="8" dur="750" fill="hold"/>
                                        <p:tgtEl>
                                          <p:spTgt spid="52"/>
                                        </p:tgtEl>
                                        <p:attrNameLst>
                                          <p:attrName>ppt_h</p:attrName>
                                        </p:attrNameLst>
                                      </p:cBhvr>
                                      <p:tavLst>
                                        <p:tav tm="0">
                                          <p:val>
                                            <p:strVal val="#ppt_h"/>
                                          </p:val>
                                        </p:tav>
                                        <p:tav tm="100000">
                                          <p:val>
                                            <p:strVal val="#ppt_h"/>
                                          </p:val>
                                        </p:tav>
                                      </p:tavLst>
                                    </p:anim>
                                    <p:animEffect transition="in" filter="fade">
                                      <p:cBhvr>
                                        <p:cTn id="9" dur="750"/>
                                        <p:tgtEl>
                                          <p:spTgt spid="52"/>
                                        </p:tgtEl>
                                      </p:cBhvr>
                                    </p:animEffect>
                                  </p:childTnLst>
                                </p:cTn>
                              </p:par>
                              <p:par>
                                <p:cTn id="10" presetID="55"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750" fill="hold"/>
                                        <p:tgtEl>
                                          <p:spTgt spid="51"/>
                                        </p:tgtEl>
                                        <p:attrNameLst>
                                          <p:attrName>ppt_w</p:attrName>
                                        </p:attrNameLst>
                                      </p:cBhvr>
                                      <p:tavLst>
                                        <p:tav tm="0">
                                          <p:val>
                                            <p:strVal val="#ppt_w*0.70"/>
                                          </p:val>
                                        </p:tav>
                                        <p:tav tm="100000">
                                          <p:val>
                                            <p:strVal val="#ppt_w"/>
                                          </p:val>
                                        </p:tav>
                                      </p:tavLst>
                                    </p:anim>
                                    <p:anim calcmode="lin" valueType="num">
                                      <p:cBhvr>
                                        <p:cTn id="13" dur="750" fill="hold"/>
                                        <p:tgtEl>
                                          <p:spTgt spid="51"/>
                                        </p:tgtEl>
                                        <p:attrNameLst>
                                          <p:attrName>ppt_h</p:attrName>
                                        </p:attrNameLst>
                                      </p:cBhvr>
                                      <p:tavLst>
                                        <p:tav tm="0">
                                          <p:val>
                                            <p:strVal val="#ppt_h"/>
                                          </p:val>
                                        </p:tav>
                                        <p:tav tm="100000">
                                          <p:val>
                                            <p:strVal val="#ppt_h"/>
                                          </p:val>
                                        </p:tav>
                                      </p:tavLst>
                                    </p:anim>
                                    <p:animEffect transition="in" filter="fade">
                                      <p:cBhvr>
                                        <p:cTn id="14" dur="750"/>
                                        <p:tgtEl>
                                          <p:spTgt spid="51"/>
                                        </p:tgtEl>
                                      </p:cBhvr>
                                    </p:animEffect>
                                  </p:childTnLst>
                                </p:cTn>
                              </p:par>
                              <p:par>
                                <p:cTn id="15" presetID="55"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750" fill="hold"/>
                                        <p:tgtEl>
                                          <p:spTgt spid="49"/>
                                        </p:tgtEl>
                                        <p:attrNameLst>
                                          <p:attrName>ppt_w</p:attrName>
                                        </p:attrNameLst>
                                      </p:cBhvr>
                                      <p:tavLst>
                                        <p:tav tm="0">
                                          <p:val>
                                            <p:strVal val="#ppt_w*0.70"/>
                                          </p:val>
                                        </p:tav>
                                        <p:tav tm="100000">
                                          <p:val>
                                            <p:strVal val="#ppt_w"/>
                                          </p:val>
                                        </p:tav>
                                      </p:tavLst>
                                    </p:anim>
                                    <p:anim calcmode="lin" valueType="num">
                                      <p:cBhvr>
                                        <p:cTn id="18" dur="750" fill="hold"/>
                                        <p:tgtEl>
                                          <p:spTgt spid="49"/>
                                        </p:tgtEl>
                                        <p:attrNameLst>
                                          <p:attrName>ppt_h</p:attrName>
                                        </p:attrNameLst>
                                      </p:cBhvr>
                                      <p:tavLst>
                                        <p:tav tm="0">
                                          <p:val>
                                            <p:strVal val="#ppt_h"/>
                                          </p:val>
                                        </p:tav>
                                        <p:tav tm="100000">
                                          <p:val>
                                            <p:strVal val="#ppt_h"/>
                                          </p:val>
                                        </p:tav>
                                      </p:tavLst>
                                    </p:anim>
                                    <p:animEffect transition="in" filter="fade">
                                      <p:cBhvr>
                                        <p:cTn id="19" dur="750"/>
                                        <p:tgtEl>
                                          <p:spTgt spid="49"/>
                                        </p:tgtEl>
                                      </p:cBhvr>
                                    </p:animEffect>
                                  </p:childTnLst>
                                </p:cTn>
                              </p:par>
                              <p:par>
                                <p:cTn id="20" presetID="55"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p:cTn id="22" dur="750" fill="hold"/>
                                        <p:tgtEl>
                                          <p:spTgt spid="50"/>
                                        </p:tgtEl>
                                        <p:attrNameLst>
                                          <p:attrName>ppt_w</p:attrName>
                                        </p:attrNameLst>
                                      </p:cBhvr>
                                      <p:tavLst>
                                        <p:tav tm="0">
                                          <p:val>
                                            <p:strVal val="#ppt_w*0.70"/>
                                          </p:val>
                                        </p:tav>
                                        <p:tav tm="100000">
                                          <p:val>
                                            <p:strVal val="#ppt_w"/>
                                          </p:val>
                                        </p:tav>
                                      </p:tavLst>
                                    </p:anim>
                                    <p:anim calcmode="lin" valueType="num">
                                      <p:cBhvr>
                                        <p:cTn id="23" dur="750" fill="hold"/>
                                        <p:tgtEl>
                                          <p:spTgt spid="50"/>
                                        </p:tgtEl>
                                        <p:attrNameLst>
                                          <p:attrName>ppt_h</p:attrName>
                                        </p:attrNameLst>
                                      </p:cBhvr>
                                      <p:tavLst>
                                        <p:tav tm="0">
                                          <p:val>
                                            <p:strVal val="#ppt_h"/>
                                          </p:val>
                                        </p:tav>
                                        <p:tav tm="100000">
                                          <p:val>
                                            <p:strVal val="#ppt_h"/>
                                          </p:val>
                                        </p:tav>
                                      </p:tavLst>
                                    </p:anim>
                                    <p:animEffect transition="in" filter="fade">
                                      <p:cBhvr>
                                        <p:cTn id="24" dur="750"/>
                                        <p:tgtEl>
                                          <p:spTgt spid="5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1500"/>
                            </p:stCondLst>
                            <p:childTnLst>
                              <p:par>
                                <p:cTn id="39" presetID="16" presetClass="entr" presetSubtype="21" fill="hold" nodeType="after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barn(inVertical)">
                                      <p:cBhvr>
                                        <p:cTn id="41" dur="750"/>
                                        <p:tgtEl>
                                          <p:spTgt spid="83"/>
                                        </p:tgtEl>
                                      </p:cBhvr>
                                    </p:animEffect>
                                  </p:childTnLst>
                                </p:cTn>
                              </p:par>
                            </p:childTnLst>
                          </p:cTn>
                        </p:par>
                        <p:par>
                          <p:cTn id="42" fill="hold">
                            <p:stCondLst>
                              <p:cond delay="2500"/>
                            </p:stCondLst>
                            <p:childTnLst>
                              <p:par>
                                <p:cTn id="43" presetID="14" presetClass="entr" presetSubtype="1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par>
                          <p:cTn id="56" fill="hold">
                            <p:stCondLst>
                              <p:cond delay="3500"/>
                            </p:stCondLst>
                            <p:childTnLst>
                              <p:par>
                                <p:cTn id="57" presetID="22" presetClass="entr" presetSubtype="4" fill="hold" grpId="0" nodeType="after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wipe(down)">
                                      <p:cBhvr>
                                        <p:cTn id="59" dur="500"/>
                                        <p:tgtEl>
                                          <p:spTgt spid="8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89"/>
                                        </p:tgtEl>
                                        <p:attrNameLst>
                                          <p:attrName>style.visibility</p:attrName>
                                        </p:attrNameLst>
                                      </p:cBhvr>
                                      <p:to>
                                        <p:strVal val="visible"/>
                                      </p:to>
                                    </p:set>
                                    <p:animEffect transition="in" filter="wipe(down)">
                                      <p:cBhvr>
                                        <p:cTn id="62" dur="500"/>
                                        <p:tgtEl>
                                          <p:spTgt spid="8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wipe(down)">
                                      <p:cBhvr>
                                        <p:cTn id="65" dur="500"/>
                                        <p:tgtEl>
                                          <p:spTgt spid="9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down)">
                                      <p:cBhvr>
                                        <p:cTn id="68" dur="500"/>
                                        <p:tgtEl>
                                          <p:spTgt spid="95"/>
                                        </p:tgtEl>
                                      </p:cBhvr>
                                    </p:animEffect>
                                  </p:childTnLst>
                                </p:cTn>
                              </p:par>
                            </p:childTnLst>
                          </p:cTn>
                        </p:par>
                        <p:par>
                          <p:cTn id="69" fill="hold">
                            <p:stCondLst>
                              <p:cond delay="4000"/>
                            </p:stCondLst>
                            <p:childTnLst>
                              <p:par>
                                <p:cTn id="70" presetID="22" presetClass="entr" presetSubtype="4" fill="hold" grpId="0" nodeType="after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wipe(down)">
                                      <p:cBhvr>
                                        <p:cTn id="72" dur="500"/>
                                        <p:tgtEl>
                                          <p:spTgt spid="8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wipe(down)">
                                      <p:cBhvr>
                                        <p:cTn id="75" dur="500"/>
                                        <p:tgtEl>
                                          <p:spTgt spid="87"/>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down)">
                                      <p:cBhvr>
                                        <p:cTn id="78" dur="500"/>
                                        <p:tgtEl>
                                          <p:spTgt spid="9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3"/>
                                        </p:tgtEl>
                                        <p:attrNameLst>
                                          <p:attrName>style.visibility</p:attrName>
                                        </p:attrNameLst>
                                      </p:cBhvr>
                                      <p:to>
                                        <p:strVal val="visible"/>
                                      </p:to>
                                    </p:set>
                                    <p:animEffect transition="in" filter="wipe(down)">
                                      <p:cBhvr>
                                        <p:cTn id="81" dur="500"/>
                                        <p:tgtEl>
                                          <p:spTgt spid="93"/>
                                        </p:tgtEl>
                                      </p:cBhvr>
                                    </p:animEffect>
                                  </p:childTnLst>
                                </p:cTn>
                              </p:par>
                            </p:childTnLst>
                          </p:cTn>
                        </p:par>
                        <p:par>
                          <p:cTn id="82" fill="hold">
                            <p:stCondLst>
                              <p:cond delay="4500"/>
                            </p:stCondLst>
                            <p:childTnLst>
                              <p:par>
                                <p:cTn id="83" presetID="22" presetClass="entr" presetSubtype="4" fill="hold" grpId="0" nodeType="after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down)">
                                      <p:cBhvr>
                                        <p:cTn id="85" dur="500"/>
                                        <p:tgtEl>
                                          <p:spTgt spid="85"/>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wipe(down)">
                                      <p:cBhvr>
                                        <p:cTn id="88" dur="500"/>
                                        <p:tgtEl>
                                          <p:spTgt spid="88"/>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91"/>
                                        </p:tgtEl>
                                        <p:attrNameLst>
                                          <p:attrName>style.visibility</p:attrName>
                                        </p:attrNameLst>
                                      </p:cBhvr>
                                      <p:to>
                                        <p:strVal val="visible"/>
                                      </p:to>
                                    </p:set>
                                    <p:animEffect transition="in" filter="wipe(down)">
                                      <p:cBhvr>
                                        <p:cTn id="91" dur="500"/>
                                        <p:tgtEl>
                                          <p:spTgt spid="9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94"/>
                                        </p:tgtEl>
                                        <p:attrNameLst>
                                          <p:attrName>style.visibility</p:attrName>
                                        </p:attrNameLst>
                                      </p:cBhvr>
                                      <p:to>
                                        <p:strVal val="visible"/>
                                      </p:to>
                                    </p:set>
                                    <p:animEffect transition="in" filter="wipe(down)">
                                      <p:cBhvr>
                                        <p:cTn id="94" dur="500"/>
                                        <p:tgtEl>
                                          <p:spTgt spid="94"/>
                                        </p:tgtEl>
                                      </p:cBhvr>
                                    </p:animEffect>
                                  </p:childTnLst>
                                </p:cTn>
                              </p:par>
                            </p:childTnLst>
                          </p:cTn>
                        </p:par>
                        <p:par>
                          <p:cTn id="95" fill="hold">
                            <p:stCondLst>
                              <p:cond delay="5000"/>
                            </p:stCondLst>
                            <p:childTnLst>
                              <p:par>
                                <p:cTn id="96" presetID="2" presetClass="entr" presetSubtype="4" decel="100000" fill="hold" grpId="0" nodeType="afterEffect">
                                  <p:stCondLst>
                                    <p:cond delay="0"/>
                                  </p:stCondLst>
                                  <p:childTnLst>
                                    <p:set>
                                      <p:cBhvr>
                                        <p:cTn id="97" dur="1" fill="hold">
                                          <p:stCondLst>
                                            <p:cond delay="0"/>
                                          </p:stCondLst>
                                        </p:cTn>
                                        <p:tgtEl>
                                          <p:spTgt spid="37"/>
                                        </p:tgtEl>
                                        <p:attrNameLst>
                                          <p:attrName>style.visibility</p:attrName>
                                        </p:attrNameLst>
                                      </p:cBhvr>
                                      <p:to>
                                        <p:strVal val="visible"/>
                                      </p:to>
                                    </p:set>
                                    <p:anim calcmode="lin" valueType="num">
                                      <p:cBhvr additive="base">
                                        <p:cTn id="98" dur="750" fill="hold"/>
                                        <p:tgtEl>
                                          <p:spTgt spid="37"/>
                                        </p:tgtEl>
                                        <p:attrNameLst>
                                          <p:attrName>ppt_x</p:attrName>
                                        </p:attrNameLst>
                                      </p:cBhvr>
                                      <p:tavLst>
                                        <p:tav tm="0">
                                          <p:val>
                                            <p:strVal val="#ppt_x"/>
                                          </p:val>
                                        </p:tav>
                                        <p:tav tm="100000">
                                          <p:val>
                                            <p:strVal val="#ppt_x"/>
                                          </p:val>
                                        </p:tav>
                                      </p:tavLst>
                                    </p:anim>
                                    <p:anim calcmode="lin" valueType="num">
                                      <p:cBhvr additive="base">
                                        <p:cTn id="99" dur="750" fill="hold"/>
                                        <p:tgtEl>
                                          <p:spTgt spid="37"/>
                                        </p:tgtEl>
                                        <p:attrNameLst>
                                          <p:attrName>ppt_y</p:attrName>
                                        </p:attrNameLst>
                                      </p:cBhvr>
                                      <p:tavLst>
                                        <p:tav tm="0">
                                          <p:val>
                                            <p:strVal val="1+#ppt_h/2"/>
                                          </p:val>
                                        </p:tav>
                                        <p:tav tm="100000">
                                          <p:val>
                                            <p:strVal val="#ppt_y"/>
                                          </p:val>
                                        </p:tav>
                                      </p:tavLst>
                                    </p:anim>
                                  </p:childTnLst>
                                </p:cTn>
                              </p:par>
                            </p:childTnLst>
                          </p:cTn>
                        </p:par>
                        <p:par>
                          <p:cTn id="100" fill="hold">
                            <p:stCondLst>
                              <p:cond delay="6000"/>
                            </p:stCondLst>
                            <p:childTnLst>
                              <p:par>
                                <p:cTn id="101" presetID="2" presetClass="entr" presetSubtype="4" decel="100000"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750" fill="hold"/>
                                        <p:tgtEl>
                                          <p:spTgt spid="38"/>
                                        </p:tgtEl>
                                        <p:attrNameLst>
                                          <p:attrName>ppt_x</p:attrName>
                                        </p:attrNameLst>
                                      </p:cBhvr>
                                      <p:tavLst>
                                        <p:tav tm="0">
                                          <p:val>
                                            <p:strVal val="#ppt_x"/>
                                          </p:val>
                                        </p:tav>
                                        <p:tav tm="100000">
                                          <p:val>
                                            <p:strVal val="#ppt_x"/>
                                          </p:val>
                                        </p:tav>
                                      </p:tavLst>
                                    </p:anim>
                                    <p:anim calcmode="lin" valueType="num">
                                      <p:cBhvr additive="base">
                                        <p:cTn id="104" dur="750" fill="hold"/>
                                        <p:tgtEl>
                                          <p:spTgt spid="38"/>
                                        </p:tgtEl>
                                        <p:attrNameLst>
                                          <p:attrName>ppt_y</p:attrName>
                                        </p:attrNameLst>
                                      </p:cBhvr>
                                      <p:tavLst>
                                        <p:tav tm="0">
                                          <p:val>
                                            <p:strVal val="1+#ppt_h/2"/>
                                          </p:val>
                                        </p:tav>
                                        <p:tav tm="100000">
                                          <p:val>
                                            <p:strVal val="#ppt_y"/>
                                          </p:val>
                                        </p:tav>
                                      </p:tavLst>
                                    </p:anim>
                                  </p:childTnLst>
                                </p:cTn>
                              </p:par>
                            </p:childTnLst>
                          </p:cTn>
                        </p:par>
                        <p:par>
                          <p:cTn id="105" fill="hold">
                            <p:stCondLst>
                              <p:cond delay="7000"/>
                            </p:stCondLst>
                            <p:childTnLst>
                              <p:par>
                                <p:cTn id="106" presetID="5" presetClass="entr" presetSubtype="10" fill="hold" grpId="0" nodeType="afterEffect">
                                  <p:stCondLst>
                                    <p:cond delay="0"/>
                                  </p:stCondLst>
                                  <p:iterate type="wd">
                                    <p:tmPct val="10000"/>
                                  </p:iterate>
                                  <p:childTnLst>
                                    <p:set>
                                      <p:cBhvr>
                                        <p:cTn id="107" dur="1" fill="hold">
                                          <p:stCondLst>
                                            <p:cond delay="0"/>
                                          </p:stCondLst>
                                        </p:cTn>
                                        <p:tgtEl>
                                          <p:spTgt spid="40"/>
                                        </p:tgtEl>
                                        <p:attrNameLst>
                                          <p:attrName>style.visibility</p:attrName>
                                        </p:attrNameLst>
                                      </p:cBhvr>
                                      <p:to>
                                        <p:strVal val="visible"/>
                                      </p:to>
                                    </p:set>
                                    <p:animEffect transition="in" filter="checkerboard(across)">
                                      <p:cBhvr>
                                        <p:cTn id="108" dur="500"/>
                                        <p:tgtEl>
                                          <p:spTgt spid="40"/>
                                        </p:tgtEl>
                                      </p:cBhvr>
                                    </p:animEffect>
                                  </p:childTnLst>
                                </p:cTn>
                              </p:par>
                              <p:par>
                                <p:cTn id="109" presetID="5" presetClass="entr" presetSubtype="10" fill="hold" grpId="0" nodeType="withEffect">
                                  <p:stCondLst>
                                    <p:cond delay="0"/>
                                  </p:stCondLst>
                                  <p:iterate type="wd">
                                    <p:tmPct val="10000"/>
                                  </p:iterate>
                                  <p:childTnLst>
                                    <p:set>
                                      <p:cBhvr>
                                        <p:cTn id="110" dur="1" fill="hold">
                                          <p:stCondLst>
                                            <p:cond delay="0"/>
                                          </p:stCondLst>
                                        </p:cTn>
                                        <p:tgtEl>
                                          <p:spTgt spid="44"/>
                                        </p:tgtEl>
                                        <p:attrNameLst>
                                          <p:attrName>style.visibility</p:attrName>
                                        </p:attrNameLst>
                                      </p:cBhvr>
                                      <p:to>
                                        <p:strVal val="visible"/>
                                      </p:to>
                                    </p:set>
                                    <p:animEffect transition="in" filter="checkerboard(across)">
                                      <p:cBhvr>
                                        <p:cTn id="1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19" grpId="0"/>
      <p:bldP spid="20" grpId="0"/>
      <p:bldP spid="27" grpId="0"/>
      <p:bldP spid="28" grpId="0"/>
      <p:bldP spid="29" grpId="0"/>
      <p:bldP spid="37" grpId="0" animBg="1"/>
      <p:bldP spid="38" grpId="0" animBg="1"/>
      <p:bldP spid="40"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365125"/>
            <a:ext cx="10515600" cy="1325563"/>
          </a:xfrm>
        </p:spPr>
        <p:txBody>
          <a:bodyPr/>
          <a:lstStyle/>
          <a:p>
            <a:endParaRPr lang="zh-CN" altLang="en-US"/>
          </a:p>
        </p:txBody>
      </p:sp>
      <p:sp>
        <p:nvSpPr>
          <p:cNvPr id="25" name="í$lïḓê"/>
          <p:cNvSpPr/>
          <p:nvPr/>
        </p:nvSpPr>
        <p:spPr>
          <a:xfrm>
            <a:off x="2423592" y="2165339"/>
            <a:ext cx="9096896" cy="3312368"/>
          </a:xfrm>
          <a:prstGeom prst="rect">
            <a:avLst/>
          </a:prstGeom>
          <a:solidFill>
            <a:schemeClr val="bg1">
              <a:alpha val="21000"/>
            </a:schemeClr>
          </a:solidFill>
          <a:ln w="190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cxnSp>
        <p:nvCxnSpPr>
          <p:cNvPr id="26" name="直接连接符 25"/>
          <p:cNvCxnSpPr/>
          <p:nvPr/>
        </p:nvCxnSpPr>
        <p:spPr>
          <a:xfrm>
            <a:off x="5359654" y="2165338"/>
            <a:ext cx="0" cy="3312369"/>
          </a:xfrm>
          <a:prstGeom prst="line">
            <a:avLst/>
          </a:prstGeom>
          <a:noFill/>
          <a:ln w="3175" cap="rnd" cmpd="sng" algn="ctr">
            <a:solidFill>
              <a:srgbClr val="99BB4B"/>
            </a:solidFill>
            <a:prstDash val="solid"/>
            <a:round/>
            <a:headEnd type="none"/>
            <a:tailEnd type="none" w="med" len="med"/>
          </a:ln>
          <a:effectLst/>
        </p:spPr>
      </p:cxnSp>
      <p:cxnSp>
        <p:nvCxnSpPr>
          <p:cNvPr id="27" name="直接连接符 26"/>
          <p:cNvCxnSpPr/>
          <p:nvPr/>
        </p:nvCxnSpPr>
        <p:spPr>
          <a:xfrm>
            <a:off x="8564876" y="2165338"/>
            <a:ext cx="0" cy="3312369"/>
          </a:xfrm>
          <a:prstGeom prst="line">
            <a:avLst/>
          </a:prstGeom>
          <a:noFill/>
          <a:ln w="3175" cap="rnd" cmpd="sng" algn="ctr">
            <a:solidFill>
              <a:srgbClr val="99BB4B"/>
            </a:solidFill>
            <a:prstDash val="solid"/>
            <a:round/>
            <a:headEnd type="none"/>
            <a:tailEnd type="none" w="med" len="med"/>
          </a:ln>
          <a:effectLst/>
        </p:spPr>
      </p:cxnSp>
      <p:sp>
        <p:nvSpPr>
          <p:cNvPr id="28" name="íṡlíďé"/>
          <p:cNvSpPr/>
          <p:nvPr/>
        </p:nvSpPr>
        <p:spPr>
          <a:xfrm>
            <a:off x="3345401" y="2453371"/>
            <a:ext cx="1250120" cy="1250120"/>
          </a:xfrm>
          <a:prstGeom prst="donut">
            <a:avLst>
              <a:gd name="adj" fmla="val 10036"/>
            </a:avLst>
          </a:prstGeom>
          <a:solidFill>
            <a:srgbClr val="000000">
              <a:lumMod val="50000"/>
              <a:lumOff val="50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sp>
        <p:nvSpPr>
          <p:cNvPr id="29" name="íṩḻiḓe"/>
          <p:cNvSpPr/>
          <p:nvPr/>
        </p:nvSpPr>
        <p:spPr>
          <a:xfrm>
            <a:off x="3345401" y="2453371"/>
            <a:ext cx="1250120" cy="1250120"/>
          </a:xfrm>
          <a:prstGeom prst="blockArc">
            <a:avLst>
              <a:gd name="adj1" fmla="val 16200000"/>
              <a:gd name="adj2" fmla="val 10800000"/>
              <a:gd name="adj3" fmla="val 9951"/>
            </a:avLst>
          </a:prstGeom>
          <a:solidFill>
            <a:srgbClr val="FFFFFF"/>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sp>
        <p:nvSpPr>
          <p:cNvPr id="30" name="îṩ1ïḑê"/>
          <p:cNvSpPr/>
          <p:nvPr/>
        </p:nvSpPr>
        <p:spPr>
          <a:xfrm>
            <a:off x="3725000" y="2960711"/>
            <a:ext cx="524579" cy="235441"/>
          </a:xfrm>
          <a:prstGeom prst="rect">
            <a:avLst/>
          </a:prstGeom>
          <a:ln>
            <a:noFill/>
          </a:ln>
        </p:spPr>
        <p:txBody>
          <a:bodyPr wrap="none" lIns="90000" tIns="46800" rIns="90000" bIns="46800">
            <a:prstTxWarp prst="textPlain">
              <a:avLst/>
            </a:prstTxWarp>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75%</a:t>
            </a:r>
          </a:p>
        </p:txBody>
      </p:sp>
      <p:sp>
        <p:nvSpPr>
          <p:cNvPr id="31" name="íŝľide"/>
          <p:cNvSpPr/>
          <p:nvPr/>
        </p:nvSpPr>
        <p:spPr>
          <a:xfrm>
            <a:off x="6351634" y="2453371"/>
            <a:ext cx="1250120" cy="1250120"/>
          </a:xfrm>
          <a:prstGeom prst="donut">
            <a:avLst>
              <a:gd name="adj" fmla="val 10036"/>
            </a:avLst>
          </a:prstGeom>
          <a:solidFill>
            <a:srgbClr val="000000">
              <a:lumMod val="50000"/>
              <a:lumOff val="50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sp>
        <p:nvSpPr>
          <p:cNvPr id="32" name="ïsḷídê"/>
          <p:cNvSpPr/>
          <p:nvPr/>
        </p:nvSpPr>
        <p:spPr>
          <a:xfrm>
            <a:off x="6351634" y="2453371"/>
            <a:ext cx="1250120" cy="1250120"/>
          </a:xfrm>
          <a:prstGeom prst="blockArc">
            <a:avLst>
              <a:gd name="adj1" fmla="val 16200000"/>
              <a:gd name="adj2" fmla="val 4320000"/>
              <a:gd name="adj3" fmla="val 9951"/>
            </a:avLst>
          </a:prstGeom>
          <a:solidFill>
            <a:srgbClr val="FFFFFF"/>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sp>
        <p:nvSpPr>
          <p:cNvPr id="33" name="išľiḋè"/>
          <p:cNvSpPr/>
          <p:nvPr/>
        </p:nvSpPr>
        <p:spPr>
          <a:xfrm>
            <a:off x="6731233" y="2960711"/>
            <a:ext cx="524579" cy="235441"/>
          </a:xfrm>
          <a:prstGeom prst="rect">
            <a:avLst/>
          </a:prstGeom>
          <a:ln>
            <a:noFill/>
          </a:ln>
        </p:spPr>
        <p:txBody>
          <a:bodyPr wrap="none" lIns="90000" tIns="46800" rIns="90000" bIns="46800">
            <a:prstTxWarp prst="textPlain">
              <a:avLst/>
            </a:prstTxWarp>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45%</a:t>
            </a:r>
          </a:p>
        </p:txBody>
      </p:sp>
      <p:sp>
        <p:nvSpPr>
          <p:cNvPr id="34" name="îśḷiḍe"/>
          <p:cNvSpPr/>
          <p:nvPr/>
        </p:nvSpPr>
        <p:spPr>
          <a:xfrm>
            <a:off x="9473526" y="2453371"/>
            <a:ext cx="1250120" cy="1250120"/>
          </a:xfrm>
          <a:prstGeom prst="donut">
            <a:avLst>
              <a:gd name="adj" fmla="val 10036"/>
            </a:avLst>
          </a:prstGeom>
          <a:solidFill>
            <a:srgbClr val="000000">
              <a:lumMod val="50000"/>
              <a:lumOff val="50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sp>
        <p:nvSpPr>
          <p:cNvPr id="35" name="iṧļîḍè"/>
          <p:cNvSpPr/>
          <p:nvPr/>
        </p:nvSpPr>
        <p:spPr>
          <a:xfrm>
            <a:off x="9473526" y="2453371"/>
            <a:ext cx="1250120" cy="1250120"/>
          </a:xfrm>
          <a:prstGeom prst="blockArc">
            <a:avLst>
              <a:gd name="adj1" fmla="val 16200000"/>
              <a:gd name="adj2" fmla="val 18360000"/>
              <a:gd name="adj3" fmla="val 9951"/>
            </a:avLst>
          </a:prstGeom>
          <a:solidFill>
            <a:srgbClr val="FFFFFF"/>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Open Sans" panose="020B0606030504020204" pitchFamily="34" charset="0"/>
              <a:ea typeface="微软雅黑" panose="020B0503020204020204" pitchFamily="34" charset="-122"/>
              <a:cs typeface="+mn-cs"/>
              <a:sym typeface="Open Sans" panose="020B0606030504020204" pitchFamily="34" charset="0"/>
            </a:endParaRPr>
          </a:p>
        </p:txBody>
      </p:sp>
      <p:sp>
        <p:nvSpPr>
          <p:cNvPr id="36" name="ïṥļíḍe"/>
          <p:cNvSpPr/>
          <p:nvPr/>
        </p:nvSpPr>
        <p:spPr>
          <a:xfrm>
            <a:off x="9853125" y="2960711"/>
            <a:ext cx="524579" cy="235441"/>
          </a:xfrm>
          <a:prstGeom prst="rect">
            <a:avLst/>
          </a:prstGeom>
          <a:ln>
            <a:noFill/>
          </a:ln>
        </p:spPr>
        <p:txBody>
          <a:bodyPr wrap="none" lIns="90000" tIns="46800" rIns="90000" bIns="46800">
            <a:prstTxWarp prst="textPlain">
              <a:avLst/>
            </a:prstTxWarp>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10%</a:t>
            </a:r>
            <a:endParaRPr kumimoji="0" lang="en-US" altLang="zh-CN" sz="4800" b="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38" name="ïšliḋê"/>
          <p:cNvSpPr txBox="1"/>
          <p:nvPr/>
        </p:nvSpPr>
        <p:spPr bwMode="auto">
          <a:xfrm>
            <a:off x="2925042" y="3991523"/>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1800" b="1"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a:t>
            </a:r>
            <a:r>
              <a:rPr lang="zh-CN" altLang="en-US" b="1" kern="0" dirty="0">
                <a:solidFill>
                  <a:srgbClr val="FFFFFF"/>
                </a:solidFill>
                <a:latin typeface="Open Sans" panose="020B0606030504020204" pitchFamily="34" charset="0"/>
                <a:ea typeface="微软雅黑" panose="020B0503020204020204" pitchFamily="34" charset="-122"/>
                <a:sym typeface="Open Sans" panose="020B0606030504020204" pitchFamily="34" charset="0"/>
              </a:rPr>
              <a:t>小</a:t>
            </a:r>
            <a:r>
              <a:rPr kumimoji="0" lang="zh-CN" altLang="en-US" sz="1800" b="1"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标题</a:t>
            </a:r>
            <a:endParaRPr kumimoji="0" lang="zh-CN" altLang="en-US" sz="1800" b="1"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40" name="ïṡlidè"/>
          <p:cNvSpPr txBox="1"/>
          <p:nvPr/>
        </p:nvSpPr>
        <p:spPr bwMode="auto">
          <a:xfrm>
            <a:off x="5948103" y="3991523"/>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1800" b="1"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输入小标题</a:t>
            </a:r>
            <a:endParaRPr kumimoji="0" lang="zh-CN" altLang="en-US" sz="1800" b="1"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42" name="íṥľíḑe"/>
          <p:cNvSpPr txBox="1"/>
          <p:nvPr/>
        </p:nvSpPr>
        <p:spPr bwMode="auto">
          <a:xfrm>
            <a:off x="9069995" y="3991523"/>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1800" b="1"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输入小标题</a:t>
            </a:r>
            <a:endParaRPr kumimoji="0" lang="zh-CN" altLang="en-US" sz="1800" b="1"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22" name="文本框 18"/>
          <p:cNvSpPr>
            <a:spLocks noChangeArrowheads="1"/>
          </p:cNvSpPr>
          <p:nvPr/>
        </p:nvSpPr>
        <p:spPr bwMode="auto">
          <a:xfrm>
            <a:off x="2925042" y="4447981"/>
            <a:ext cx="223501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24" name="文本框 18"/>
          <p:cNvSpPr>
            <a:spLocks noChangeArrowheads="1"/>
          </p:cNvSpPr>
          <p:nvPr/>
        </p:nvSpPr>
        <p:spPr bwMode="auto">
          <a:xfrm>
            <a:off x="5908365" y="4447981"/>
            <a:ext cx="223501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43" name="文本框 18"/>
          <p:cNvSpPr>
            <a:spLocks noChangeArrowheads="1"/>
          </p:cNvSpPr>
          <p:nvPr/>
        </p:nvSpPr>
        <p:spPr bwMode="auto">
          <a:xfrm>
            <a:off x="9099974" y="4447981"/>
            <a:ext cx="223501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9343" r="34173" b="6074"/>
          <a:stretch>
            <a:fillRect/>
          </a:stretch>
        </p:blipFill>
        <p:spPr>
          <a:xfrm>
            <a:off x="0" y="2165338"/>
            <a:ext cx="2476619" cy="33123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75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750"/>
                                        <p:tgtEl>
                                          <p:spTgt spid="3"/>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down)">
                                      <p:cBhvr>
                                        <p:cTn id="14" dur="500"/>
                                        <p:tgtEl>
                                          <p:spTgt spid="26"/>
                                        </p:tgtEl>
                                      </p:cBhvr>
                                    </p:animEffect>
                                  </p:childTnLst>
                                </p:cTn>
                              </p:par>
                              <p:par>
                                <p:cTn id="15" presetID="22" presetClass="entr" presetSubtype="4"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2000"/>
                            </p:stCondLst>
                            <p:childTnLst>
                              <p:par>
                                <p:cTn id="29" presetID="21" presetClass="entr" presetSubtype="1"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heel(1)">
                                      <p:cBhvr>
                                        <p:cTn id="31" dur="75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750"/>
                                        <p:tgtEl>
                                          <p:spTgt spid="3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750"/>
                                        <p:tgtEl>
                                          <p:spTgt spid="35"/>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par>
                          <p:cTn id="48" fill="hold">
                            <p:stCondLst>
                              <p:cond delay="3500"/>
                            </p:stCondLst>
                            <p:childTnLst>
                              <p:par>
                                <p:cTn id="49" presetID="16" presetClass="entr" presetSubtype="21"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arn(inVertical)">
                                      <p:cBhvr>
                                        <p:cTn id="51" dur="500"/>
                                        <p:tgtEl>
                                          <p:spTgt spid="38"/>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arn(inVertical)">
                                      <p:cBhvr>
                                        <p:cTn id="54" dur="500"/>
                                        <p:tgtEl>
                                          <p:spTgt spid="4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arn(inVertical)">
                                      <p:cBhvr>
                                        <p:cTn id="57" dur="500"/>
                                        <p:tgtEl>
                                          <p:spTgt spid="42"/>
                                        </p:tgtEl>
                                      </p:cBhvr>
                                    </p:animEffect>
                                  </p:childTnLst>
                                </p:cTn>
                              </p:par>
                            </p:childTnLst>
                          </p:cTn>
                        </p:par>
                        <p:par>
                          <p:cTn id="58" fill="hold">
                            <p:stCondLst>
                              <p:cond delay="4000"/>
                            </p:stCondLst>
                            <p:childTnLst>
                              <p:par>
                                <p:cTn id="59" presetID="5" presetClass="entr" presetSubtype="10" fill="hold" grpId="0" nodeType="afterEffect">
                                  <p:stCondLst>
                                    <p:cond delay="0"/>
                                  </p:stCondLst>
                                  <p:iterate type="wd">
                                    <p:tmPct val="10000"/>
                                  </p:iterate>
                                  <p:childTnLst>
                                    <p:set>
                                      <p:cBhvr>
                                        <p:cTn id="60" dur="1" fill="hold">
                                          <p:stCondLst>
                                            <p:cond delay="0"/>
                                          </p:stCondLst>
                                        </p:cTn>
                                        <p:tgtEl>
                                          <p:spTgt spid="22"/>
                                        </p:tgtEl>
                                        <p:attrNameLst>
                                          <p:attrName>style.visibility</p:attrName>
                                        </p:attrNameLst>
                                      </p:cBhvr>
                                      <p:to>
                                        <p:strVal val="visible"/>
                                      </p:to>
                                    </p:set>
                                    <p:animEffect transition="in" filter="checkerboard(across)">
                                      <p:cBhvr>
                                        <p:cTn id="61" dur="500"/>
                                        <p:tgtEl>
                                          <p:spTgt spid="22"/>
                                        </p:tgtEl>
                                      </p:cBhvr>
                                    </p:animEffect>
                                  </p:childTnLst>
                                </p:cTn>
                              </p:par>
                              <p:par>
                                <p:cTn id="62" presetID="5" presetClass="entr" presetSubtype="10" fill="hold" grpId="0" nodeType="withEffect">
                                  <p:stCondLst>
                                    <p:cond delay="0"/>
                                  </p:stCondLst>
                                  <p:iterate type="wd">
                                    <p:tmPct val="10000"/>
                                  </p:iterate>
                                  <p:childTnLst>
                                    <p:set>
                                      <p:cBhvr>
                                        <p:cTn id="63" dur="1" fill="hold">
                                          <p:stCondLst>
                                            <p:cond delay="0"/>
                                          </p:stCondLst>
                                        </p:cTn>
                                        <p:tgtEl>
                                          <p:spTgt spid="24"/>
                                        </p:tgtEl>
                                        <p:attrNameLst>
                                          <p:attrName>style.visibility</p:attrName>
                                        </p:attrNameLst>
                                      </p:cBhvr>
                                      <p:to>
                                        <p:strVal val="visible"/>
                                      </p:to>
                                    </p:set>
                                    <p:animEffect transition="in" filter="checkerboard(across)">
                                      <p:cBhvr>
                                        <p:cTn id="64" dur="500"/>
                                        <p:tgtEl>
                                          <p:spTgt spid="24"/>
                                        </p:tgtEl>
                                      </p:cBhvr>
                                    </p:animEffect>
                                  </p:childTnLst>
                                </p:cTn>
                              </p:par>
                              <p:par>
                                <p:cTn id="65" presetID="5" presetClass="entr" presetSubtype="10" fill="hold" grpId="0" nodeType="withEffect">
                                  <p:stCondLst>
                                    <p:cond delay="0"/>
                                  </p:stCondLst>
                                  <p:iterate type="wd">
                                    <p:tmPct val="10000"/>
                                  </p:iterate>
                                  <p:childTnLst>
                                    <p:set>
                                      <p:cBhvr>
                                        <p:cTn id="66" dur="1" fill="hold">
                                          <p:stCondLst>
                                            <p:cond delay="0"/>
                                          </p:stCondLst>
                                        </p:cTn>
                                        <p:tgtEl>
                                          <p:spTgt spid="43"/>
                                        </p:tgtEl>
                                        <p:attrNameLst>
                                          <p:attrName>style.visibility</p:attrName>
                                        </p:attrNameLst>
                                      </p:cBhvr>
                                      <p:to>
                                        <p:strVal val="visible"/>
                                      </p:to>
                                    </p:set>
                                    <p:animEffect transition="in" filter="checkerboard(across)">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p:bldP spid="31" grpId="0" animBg="1"/>
      <p:bldP spid="32" grpId="0" animBg="1"/>
      <p:bldP spid="33" grpId="0"/>
      <p:bldP spid="34" grpId="0" animBg="1"/>
      <p:bldP spid="35" grpId="0" animBg="1"/>
      <p:bldP spid="36" grpId="0"/>
      <p:bldP spid="38" grpId="0"/>
      <p:bldP spid="40" grpId="0"/>
      <p:bldP spid="42" grpId="0"/>
      <p:bldP spid="22" grpId="0"/>
      <p:bldP spid="24" grpId="0"/>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rot="5400000" flipH="1">
            <a:off x="-263409" y="142126"/>
            <a:ext cx="7732986" cy="6552099"/>
          </a:xfrm>
          <a:custGeom>
            <a:avLst/>
            <a:gdLst>
              <a:gd name="connsiteX0" fmla="*/ 6858000 w 6936829"/>
              <a:gd name="connsiteY0" fmla="*/ 5360276 h 5360276"/>
              <a:gd name="connsiteX1" fmla="*/ 6858000 w 6936829"/>
              <a:gd name="connsiteY1" fmla="*/ 2743201 h 5360276"/>
              <a:gd name="connsiteX2" fmla="*/ 0 w 6936829"/>
              <a:gd name="connsiteY2" fmla="*/ 2743201 h 5360276"/>
              <a:gd name="connsiteX3" fmla="*/ 0 w 6936829"/>
              <a:gd name="connsiteY3" fmla="*/ 5360276 h 5360276"/>
              <a:gd name="connsiteX4" fmla="*/ 6936829 w 6936829"/>
              <a:gd name="connsiteY4" fmla="*/ 2743200 h 5360276"/>
              <a:gd name="connsiteX5" fmla="*/ 3468416 w 6936829"/>
              <a:gd name="connsiteY5" fmla="*/ 0 h 5360276"/>
              <a:gd name="connsiteX6" fmla="*/ 2 w 6936829"/>
              <a:gd name="connsiteY6" fmla="*/ 2743200 h 536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6829" h="5360276">
                <a:moveTo>
                  <a:pt x="6858000" y="5360276"/>
                </a:moveTo>
                <a:lnTo>
                  <a:pt x="6858000" y="2743201"/>
                </a:lnTo>
                <a:lnTo>
                  <a:pt x="0" y="2743201"/>
                </a:lnTo>
                <a:lnTo>
                  <a:pt x="0" y="5360276"/>
                </a:lnTo>
                <a:close/>
                <a:moveTo>
                  <a:pt x="6936829" y="2743200"/>
                </a:moveTo>
                <a:lnTo>
                  <a:pt x="3468416" y="0"/>
                </a:lnTo>
                <a:lnTo>
                  <a:pt x="2" y="2743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rot="5400000" flipH="1">
            <a:off x="-653701" y="142127"/>
            <a:ext cx="7732986" cy="6552097"/>
          </a:xfrm>
          <a:custGeom>
            <a:avLst/>
            <a:gdLst>
              <a:gd name="connsiteX0" fmla="*/ 6858000 w 6936829"/>
              <a:gd name="connsiteY0" fmla="*/ 5360276 h 5360276"/>
              <a:gd name="connsiteX1" fmla="*/ 6858000 w 6936829"/>
              <a:gd name="connsiteY1" fmla="*/ 2743201 h 5360276"/>
              <a:gd name="connsiteX2" fmla="*/ 0 w 6936829"/>
              <a:gd name="connsiteY2" fmla="*/ 2743201 h 5360276"/>
              <a:gd name="connsiteX3" fmla="*/ 0 w 6936829"/>
              <a:gd name="connsiteY3" fmla="*/ 5360276 h 5360276"/>
              <a:gd name="connsiteX4" fmla="*/ 6936829 w 6936829"/>
              <a:gd name="connsiteY4" fmla="*/ 2743200 h 5360276"/>
              <a:gd name="connsiteX5" fmla="*/ 3468416 w 6936829"/>
              <a:gd name="connsiteY5" fmla="*/ 0 h 5360276"/>
              <a:gd name="connsiteX6" fmla="*/ 2 w 6936829"/>
              <a:gd name="connsiteY6" fmla="*/ 2743200 h 536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6829" h="5360276">
                <a:moveTo>
                  <a:pt x="6858000" y="5360276"/>
                </a:moveTo>
                <a:lnTo>
                  <a:pt x="6858000" y="2743201"/>
                </a:lnTo>
                <a:lnTo>
                  <a:pt x="0" y="2743201"/>
                </a:lnTo>
                <a:lnTo>
                  <a:pt x="0" y="5360276"/>
                </a:lnTo>
                <a:close/>
                <a:moveTo>
                  <a:pt x="6936829" y="2743200"/>
                </a:moveTo>
                <a:lnTo>
                  <a:pt x="3468416" y="0"/>
                </a:lnTo>
                <a:lnTo>
                  <a:pt x="2" y="2743200"/>
                </a:lnTo>
                <a:close/>
              </a:path>
            </a:pathLst>
          </a:custGeom>
          <a:blipFill>
            <a:blip r:embed="rId3"/>
            <a:srcRect/>
            <a:stretch>
              <a:fillRect t="-35419" b="-352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648097" y="3339104"/>
            <a:ext cx="6206837" cy="106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ïšliḋê"/>
          <p:cNvSpPr txBox="1"/>
          <p:nvPr/>
        </p:nvSpPr>
        <p:spPr bwMode="auto">
          <a:xfrm>
            <a:off x="6544370" y="693417"/>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文本框 18"/>
          <p:cNvSpPr>
            <a:spLocks noChangeArrowheads="1"/>
          </p:cNvSpPr>
          <p:nvPr/>
        </p:nvSpPr>
        <p:spPr bwMode="auto">
          <a:xfrm>
            <a:off x="6544370" y="1093486"/>
            <a:ext cx="223501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25" name="ïšļiḋé"/>
          <p:cNvSpPr/>
          <p:nvPr/>
        </p:nvSpPr>
        <p:spPr bwMode="auto">
          <a:xfrm>
            <a:off x="5901973" y="693417"/>
            <a:ext cx="461080" cy="43973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solidFill>
              <a:schemeClr val="bg1"/>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26" name="ïṣľîḋé"/>
          <p:cNvSpPr/>
          <p:nvPr/>
        </p:nvSpPr>
        <p:spPr bwMode="auto">
          <a:xfrm>
            <a:off x="8779385" y="1925671"/>
            <a:ext cx="461080" cy="460328"/>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solidFill>
              <a:schemeClr val="bg1"/>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27" name="íṧlíḓè"/>
          <p:cNvSpPr/>
          <p:nvPr/>
        </p:nvSpPr>
        <p:spPr bwMode="auto">
          <a:xfrm>
            <a:off x="8845759" y="3938602"/>
            <a:ext cx="461080" cy="460374"/>
          </a:xfrm>
          <a:custGeom>
            <a:avLst/>
            <a:gdLst>
              <a:gd name="connsiteX0" fmla="*/ 424725 w 607004"/>
              <a:gd name="connsiteY0" fmla="*/ 67461 h 606075"/>
              <a:gd name="connsiteX1" fmla="*/ 522693 w 607004"/>
              <a:gd name="connsiteY1" fmla="*/ 67461 h 606075"/>
              <a:gd name="connsiteX2" fmla="*/ 539544 w 607004"/>
              <a:gd name="connsiteY2" fmla="*/ 84287 h 606075"/>
              <a:gd name="connsiteX3" fmla="*/ 539544 w 607004"/>
              <a:gd name="connsiteY3" fmla="*/ 182109 h 606075"/>
              <a:gd name="connsiteX4" fmla="*/ 522693 w 607004"/>
              <a:gd name="connsiteY4" fmla="*/ 198935 h 606075"/>
              <a:gd name="connsiteX5" fmla="*/ 505843 w 607004"/>
              <a:gd name="connsiteY5" fmla="*/ 182109 h 606075"/>
              <a:gd name="connsiteX6" fmla="*/ 505843 w 607004"/>
              <a:gd name="connsiteY6" fmla="*/ 124830 h 606075"/>
              <a:gd name="connsiteX7" fmla="*/ 332046 w 607004"/>
              <a:gd name="connsiteY7" fmla="*/ 298457 h 606075"/>
              <a:gd name="connsiteX8" fmla="*/ 308204 w 607004"/>
              <a:gd name="connsiteY8" fmla="*/ 298457 h 606075"/>
              <a:gd name="connsiteX9" fmla="*/ 233450 w 607004"/>
              <a:gd name="connsiteY9" fmla="*/ 223905 h 606075"/>
              <a:gd name="connsiteX10" fmla="*/ 96134 w 607004"/>
              <a:gd name="connsiteY10" fmla="*/ 361017 h 606075"/>
              <a:gd name="connsiteX11" fmla="*/ 72381 w 607004"/>
              <a:gd name="connsiteY11" fmla="*/ 361106 h 606075"/>
              <a:gd name="connsiteX12" fmla="*/ 72381 w 607004"/>
              <a:gd name="connsiteY12" fmla="*/ 337210 h 606075"/>
              <a:gd name="connsiteX13" fmla="*/ 221529 w 607004"/>
              <a:gd name="connsiteY13" fmla="*/ 188105 h 606075"/>
              <a:gd name="connsiteX14" fmla="*/ 245461 w 607004"/>
              <a:gd name="connsiteY14" fmla="*/ 188105 h 606075"/>
              <a:gd name="connsiteX15" fmla="*/ 320125 w 607004"/>
              <a:gd name="connsiteY15" fmla="*/ 262658 h 606075"/>
              <a:gd name="connsiteX16" fmla="*/ 481911 w 607004"/>
              <a:gd name="connsiteY16" fmla="*/ 101113 h 606075"/>
              <a:gd name="connsiteX17" fmla="*/ 424725 w 607004"/>
              <a:gd name="connsiteY17" fmla="*/ 101113 h 606075"/>
              <a:gd name="connsiteX18" fmla="*/ 407875 w 607004"/>
              <a:gd name="connsiteY18" fmla="*/ 84287 h 606075"/>
              <a:gd name="connsiteX19" fmla="*/ 424725 w 607004"/>
              <a:gd name="connsiteY19" fmla="*/ 67461 h 606075"/>
              <a:gd name="connsiteX20" fmla="*/ 33697 w 607004"/>
              <a:gd name="connsiteY20" fmla="*/ 33647 h 606075"/>
              <a:gd name="connsiteX21" fmla="*/ 33697 w 607004"/>
              <a:gd name="connsiteY21" fmla="*/ 399644 h 606075"/>
              <a:gd name="connsiteX22" fmla="*/ 573307 w 607004"/>
              <a:gd name="connsiteY22" fmla="*/ 399644 h 606075"/>
              <a:gd name="connsiteX23" fmla="*/ 573307 w 607004"/>
              <a:gd name="connsiteY23" fmla="*/ 33647 h 606075"/>
              <a:gd name="connsiteX24" fmla="*/ 16849 w 607004"/>
              <a:gd name="connsiteY24" fmla="*/ 0 h 606075"/>
              <a:gd name="connsiteX25" fmla="*/ 590155 w 607004"/>
              <a:gd name="connsiteY25" fmla="*/ 0 h 606075"/>
              <a:gd name="connsiteX26" fmla="*/ 607004 w 607004"/>
              <a:gd name="connsiteY26" fmla="*/ 16823 h 606075"/>
              <a:gd name="connsiteX27" fmla="*/ 607004 w 607004"/>
              <a:gd name="connsiteY27" fmla="*/ 416468 h 606075"/>
              <a:gd name="connsiteX28" fmla="*/ 590155 w 607004"/>
              <a:gd name="connsiteY28" fmla="*/ 433291 h 606075"/>
              <a:gd name="connsiteX29" fmla="*/ 320396 w 607004"/>
              <a:gd name="connsiteY29" fmla="*/ 433291 h 606075"/>
              <a:gd name="connsiteX30" fmla="*/ 320396 w 607004"/>
              <a:gd name="connsiteY30" fmla="*/ 503448 h 606075"/>
              <a:gd name="connsiteX31" fmla="*/ 456441 w 607004"/>
              <a:gd name="connsiteY31" fmla="*/ 577990 h 606075"/>
              <a:gd name="connsiteX32" fmla="*/ 455276 w 607004"/>
              <a:gd name="connsiteY32" fmla="*/ 601704 h 606075"/>
              <a:gd name="connsiteX33" fmla="*/ 431526 w 607004"/>
              <a:gd name="connsiteY33" fmla="*/ 600540 h 606075"/>
              <a:gd name="connsiteX34" fmla="*/ 320396 w 607004"/>
              <a:gd name="connsiteY34" fmla="*/ 537184 h 606075"/>
              <a:gd name="connsiteX35" fmla="*/ 320396 w 607004"/>
              <a:gd name="connsiteY35" fmla="*/ 589175 h 606075"/>
              <a:gd name="connsiteX36" fmla="*/ 303547 w 607004"/>
              <a:gd name="connsiteY36" fmla="*/ 605999 h 606075"/>
              <a:gd name="connsiteX37" fmla="*/ 286698 w 607004"/>
              <a:gd name="connsiteY37" fmla="*/ 589175 h 606075"/>
              <a:gd name="connsiteX38" fmla="*/ 286698 w 607004"/>
              <a:gd name="connsiteY38" fmla="*/ 537184 h 606075"/>
              <a:gd name="connsiteX39" fmla="*/ 175568 w 607004"/>
              <a:gd name="connsiteY39" fmla="*/ 600540 h 606075"/>
              <a:gd name="connsiteX40" fmla="*/ 151729 w 607004"/>
              <a:gd name="connsiteY40" fmla="*/ 601704 h 606075"/>
              <a:gd name="connsiteX41" fmla="*/ 150564 w 607004"/>
              <a:gd name="connsiteY41" fmla="*/ 577990 h 606075"/>
              <a:gd name="connsiteX42" fmla="*/ 286698 w 607004"/>
              <a:gd name="connsiteY42" fmla="*/ 503448 h 606075"/>
              <a:gd name="connsiteX43" fmla="*/ 286698 w 607004"/>
              <a:gd name="connsiteY43" fmla="*/ 433291 h 606075"/>
              <a:gd name="connsiteX44" fmla="*/ 16849 w 607004"/>
              <a:gd name="connsiteY44" fmla="*/ 433291 h 606075"/>
              <a:gd name="connsiteX45" fmla="*/ 0 w 607004"/>
              <a:gd name="connsiteY45" fmla="*/ 416468 h 606075"/>
              <a:gd name="connsiteX46" fmla="*/ 0 w 607004"/>
              <a:gd name="connsiteY46" fmla="*/ 16823 h 606075"/>
              <a:gd name="connsiteX47" fmla="*/ 16849 w 607004"/>
              <a:gd name="connsiteY47" fmla="*/ 0 h 6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004" h="606075">
                <a:moveTo>
                  <a:pt x="424725" y="67461"/>
                </a:moveTo>
                <a:lnTo>
                  <a:pt x="522693" y="67461"/>
                </a:lnTo>
                <a:cubicBezTo>
                  <a:pt x="532015" y="67461"/>
                  <a:pt x="539544" y="74979"/>
                  <a:pt x="539544" y="84287"/>
                </a:cubicBezTo>
                <a:lnTo>
                  <a:pt x="539544" y="182109"/>
                </a:lnTo>
                <a:cubicBezTo>
                  <a:pt x="539544" y="191417"/>
                  <a:pt x="532015" y="198935"/>
                  <a:pt x="522693" y="198935"/>
                </a:cubicBezTo>
                <a:cubicBezTo>
                  <a:pt x="513372" y="198935"/>
                  <a:pt x="505843" y="191417"/>
                  <a:pt x="505843" y="182109"/>
                </a:cubicBezTo>
                <a:lnTo>
                  <a:pt x="505843" y="124830"/>
                </a:lnTo>
                <a:lnTo>
                  <a:pt x="332046" y="298457"/>
                </a:lnTo>
                <a:cubicBezTo>
                  <a:pt x="325772" y="304811"/>
                  <a:pt x="314478" y="304811"/>
                  <a:pt x="308204" y="298457"/>
                </a:cubicBezTo>
                <a:lnTo>
                  <a:pt x="233450" y="223905"/>
                </a:lnTo>
                <a:lnTo>
                  <a:pt x="96134" y="361017"/>
                </a:lnTo>
                <a:cubicBezTo>
                  <a:pt x="92907" y="364328"/>
                  <a:pt x="80717" y="369340"/>
                  <a:pt x="72381" y="361106"/>
                </a:cubicBezTo>
                <a:cubicBezTo>
                  <a:pt x="65838" y="354394"/>
                  <a:pt x="65838" y="343833"/>
                  <a:pt x="72381" y="337210"/>
                </a:cubicBezTo>
                <a:lnTo>
                  <a:pt x="221529" y="188105"/>
                </a:lnTo>
                <a:cubicBezTo>
                  <a:pt x="227893" y="181751"/>
                  <a:pt x="239097" y="181751"/>
                  <a:pt x="245461" y="188105"/>
                </a:cubicBezTo>
                <a:lnTo>
                  <a:pt x="320125" y="262658"/>
                </a:lnTo>
                <a:lnTo>
                  <a:pt x="481911" y="101113"/>
                </a:lnTo>
                <a:lnTo>
                  <a:pt x="424725" y="101113"/>
                </a:lnTo>
                <a:cubicBezTo>
                  <a:pt x="415404" y="101113"/>
                  <a:pt x="407875" y="93595"/>
                  <a:pt x="407875" y="84287"/>
                </a:cubicBezTo>
                <a:cubicBezTo>
                  <a:pt x="407875" y="74979"/>
                  <a:pt x="415404" y="67461"/>
                  <a:pt x="424725" y="67461"/>
                </a:cubicBezTo>
                <a:close/>
                <a:moveTo>
                  <a:pt x="33697" y="33647"/>
                </a:moveTo>
                <a:lnTo>
                  <a:pt x="33697" y="399644"/>
                </a:lnTo>
                <a:lnTo>
                  <a:pt x="573307" y="399644"/>
                </a:lnTo>
                <a:lnTo>
                  <a:pt x="573307" y="33647"/>
                </a:lnTo>
                <a:close/>
                <a:moveTo>
                  <a:pt x="16849" y="0"/>
                </a:moveTo>
                <a:lnTo>
                  <a:pt x="590155" y="0"/>
                </a:lnTo>
                <a:cubicBezTo>
                  <a:pt x="599476" y="0"/>
                  <a:pt x="607004" y="7517"/>
                  <a:pt x="607004" y="16823"/>
                </a:cubicBezTo>
                <a:lnTo>
                  <a:pt x="607004" y="416468"/>
                </a:lnTo>
                <a:cubicBezTo>
                  <a:pt x="607004" y="425774"/>
                  <a:pt x="599476" y="433291"/>
                  <a:pt x="590155" y="433291"/>
                </a:cubicBezTo>
                <a:lnTo>
                  <a:pt x="320396" y="433291"/>
                </a:lnTo>
                <a:lnTo>
                  <a:pt x="320396" y="503448"/>
                </a:lnTo>
                <a:cubicBezTo>
                  <a:pt x="369598" y="508191"/>
                  <a:pt x="416290" y="533694"/>
                  <a:pt x="456441" y="577990"/>
                </a:cubicBezTo>
                <a:cubicBezTo>
                  <a:pt x="462714" y="584791"/>
                  <a:pt x="462176" y="595529"/>
                  <a:pt x="455276" y="601704"/>
                </a:cubicBezTo>
                <a:cubicBezTo>
                  <a:pt x="448375" y="607968"/>
                  <a:pt x="437710" y="607431"/>
                  <a:pt x="431526" y="600540"/>
                </a:cubicBezTo>
                <a:cubicBezTo>
                  <a:pt x="398008" y="563672"/>
                  <a:pt x="359919" y="541927"/>
                  <a:pt x="320396" y="537184"/>
                </a:cubicBezTo>
                <a:lnTo>
                  <a:pt x="320396" y="589175"/>
                </a:lnTo>
                <a:cubicBezTo>
                  <a:pt x="320396" y="598482"/>
                  <a:pt x="312868" y="605999"/>
                  <a:pt x="303547" y="605999"/>
                </a:cubicBezTo>
                <a:cubicBezTo>
                  <a:pt x="294226" y="605999"/>
                  <a:pt x="286698" y="598482"/>
                  <a:pt x="286698" y="589175"/>
                </a:cubicBezTo>
                <a:lnTo>
                  <a:pt x="286698" y="537184"/>
                </a:lnTo>
                <a:cubicBezTo>
                  <a:pt x="247086" y="542106"/>
                  <a:pt x="208997" y="563672"/>
                  <a:pt x="175568" y="600540"/>
                </a:cubicBezTo>
                <a:cubicBezTo>
                  <a:pt x="172162" y="604209"/>
                  <a:pt x="159436" y="608415"/>
                  <a:pt x="151729" y="601704"/>
                </a:cubicBezTo>
                <a:cubicBezTo>
                  <a:pt x="144828" y="595619"/>
                  <a:pt x="144380" y="584880"/>
                  <a:pt x="150564" y="577990"/>
                </a:cubicBezTo>
                <a:cubicBezTo>
                  <a:pt x="190714" y="533605"/>
                  <a:pt x="237407" y="508191"/>
                  <a:pt x="286698" y="503448"/>
                </a:cubicBezTo>
                <a:lnTo>
                  <a:pt x="286698" y="433291"/>
                </a:lnTo>
                <a:lnTo>
                  <a:pt x="16849" y="433291"/>
                </a:lnTo>
                <a:cubicBezTo>
                  <a:pt x="7528" y="433291"/>
                  <a:pt x="0" y="425774"/>
                  <a:pt x="0" y="416468"/>
                </a:cubicBezTo>
                <a:lnTo>
                  <a:pt x="0" y="16823"/>
                </a:lnTo>
                <a:cubicBezTo>
                  <a:pt x="0" y="7517"/>
                  <a:pt x="7528" y="0"/>
                  <a:pt x="16849" y="0"/>
                </a:cubicBezTo>
                <a:close/>
              </a:path>
            </a:pathLst>
          </a:custGeom>
          <a:solidFill>
            <a:schemeClr val="bg1"/>
          </a:solidFill>
          <a:ln>
            <a:solidFill>
              <a:schemeClr val="bg1"/>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28" name="îṩļïḑè"/>
          <p:cNvSpPr/>
          <p:nvPr/>
        </p:nvSpPr>
        <p:spPr bwMode="auto">
          <a:xfrm>
            <a:off x="5949133" y="5539836"/>
            <a:ext cx="461080" cy="460366"/>
          </a:xfrm>
          <a:custGeom>
            <a:avLst/>
            <a:gdLst>
              <a:gd name="connsiteX0" fmla="*/ 12438 w 608556"/>
              <a:gd name="connsiteY0" fmla="*/ 316909 h 607614"/>
              <a:gd name="connsiteX1" fmla="*/ 596024 w 608556"/>
              <a:gd name="connsiteY1" fmla="*/ 316909 h 607614"/>
              <a:gd name="connsiteX2" fmla="*/ 608556 w 608556"/>
              <a:gd name="connsiteY2" fmla="*/ 329424 h 607614"/>
              <a:gd name="connsiteX3" fmla="*/ 596024 w 608556"/>
              <a:gd name="connsiteY3" fmla="*/ 341846 h 607614"/>
              <a:gd name="connsiteX4" fmla="*/ 316764 w 608556"/>
              <a:gd name="connsiteY4" fmla="*/ 341846 h 607614"/>
              <a:gd name="connsiteX5" fmla="*/ 316764 w 608556"/>
              <a:gd name="connsiteY5" fmla="*/ 500244 h 607614"/>
              <a:gd name="connsiteX6" fmla="*/ 414495 w 608556"/>
              <a:gd name="connsiteY6" fmla="*/ 585795 h 607614"/>
              <a:gd name="connsiteX7" fmla="*/ 415618 w 608556"/>
              <a:gd name="connsiteY7" fmla="*/ 603353 h 607614"/>
              <a:gd name="connsiteX8" fmla="*/ 406265 w 608556"/>
              <a:gd name="connsiteY8" fmla="*/ 607556 h 607614"/>
              <a:gd name="connsiteX9" fmla="*/ 398035 w 608556"/>
              <a:gd name="connsiteY9" fmla="*/ 604474 h 607614"/>
              <a:gd name="connsiteX10" fmla="*/ 316764 w 608556"/>
              <a:gd name="connsiteY10" fmla="*/ 533400 h 607614"/>
              <a:gd name="connsiteX11" fmla="*/ 316764 w 608556"/>
              <a:gd name="connsiteY11" fmla="*/ 594107 h 607614"/>
              <a:gd name="connsiteX12" fmla="*/ 304231 w 608556"/>
              <a:gd name="connsiteY12" fmla="*/ 606622 h 607614"/>
              <a:gd name="connsiteX13" fmla="*/ 291793 w 608556"/>
              <a:gd name="connsiteY13" fmla="*/ 594107 h 607614"/>
              <a:gd name="connsiteX14" fmla="*/ 291793 w 608556"/>
              <a:gd name="connsiteY14" fmla="*/ 533400 h 607614"/>
              <a:gd name="connsiteX15" fmla="*/ 210521 w 608556"/>
              <a:gd name="connsiteY15" fmla="*/ 604474 h 607614"/>
              <a:gd name="connsiteX16" fmla="*/ 192938 w 608556"/>
              <a:gd name="connsiteY16" fmla="*/ 603353 h 607614"/>
              <a:gd name="connsiteX17" fmla="*/ 194061 w 608556"/>
              <a:gd name="connsiteY17" fmla="*/ 585795 h 607614"/>
              <a:gd name="connsiteX18" fmla="*/ 291793 w 608556"/>
              <a:gd name="connsiteY18" fmla="*/ 500244 h 607614"/>
              <a:gd name="connsiteX19" fmla="*/ 291793 w 608556"/>
              <a:gd name="connsiteY19" fmla="*/ 341846 h 607614"/>
              <a:gd name="connsiteX20" fmla="*/ 12438 w 608556"/>
              <a:gd name="connsiteY20" fmla="*/ 341846 h 607614"/>
              <a:gd name="connsiteX21" fmla="*/ 0 w 608556"/>
              <a:gd name="connsiteY21" fmla="*/ 329424 h 607614"/>
              <a:gd name="connsiteX22" fmla="*/ 12438 w 608556"/>
              <a:gd name="connsiteY22" fmla="*/ 316909 h 607614"/>
              <a:gd name="connsiteX23" fmla="*/ 278583 w 608556"/>
              <a:gd name="connsiteY23" fmla="*/ 124789 h 607614"/>
              <a:gd name="connsiteX24" fmla="*/ 278583 w 608556"/>
              <a:gd name="connsiteY24" fmla="*/ 169701 h 607614"/>
              <a:gd name="connsiteX25" fmla="*/ 317489 w 608556"/>
              <a:gd name="connsiteY25" fmla="*/ 150466 h 607614"/>
              <a:gd name="connsiteX26" fmla="*/ 260252 w 608556"/>
              <a:gd name="connsiteY26" fmla="*/ 90708 h 607614"/>
              <a:gd name="connsiteX27" fmla="*/ 272972 w 608556"/>
              <a:gd name="connsiteY27" fmla="*/ 91268 h 607614"/>
              <a:gd name="connsiteX28" fmla="*/ 349287 w 608556"/>
              <a:gd name="connsiteY28" fmla="*/ 141596 h 607614"/>
              <a:gd name="connsiteX29" fmla="*/ 354898 w 608556"/>
              <a:gd name="connsiteY29" fmla="*/ 152801 h 607614"/>
              <a:gd name="connsiteX30" fmla="*/ 347977 w 608556"/>
              <a:gd name="connsiteY30" fmla="*/ 163165 h 607614"/>
              <a:gd name="connsiteX31" fmla="*/ 271662 w 608556"/>
              <a:gd name="connsiteY31" fmla="*/ 201075 h 607614"/>
              <a:gd name="connsiteX32" fmla="*/ 266051 w 608556"/>
              <a:gd name="connsiteY32" fmla="*/ 202382 h 607614"/>
              <a:gd name="connsiteX33" fmla="*/ 259504 w 608556"/>
              <a:gd name="connsiteY33" fmla="*/ 200515 h 607614"/>
              <a:gd name="connsiteX34" fmla="*/ 253612 w 608556"/>
              <a:gd name="connsiteY34" fmla="*/ 189870 h 607614"/>
              <a:gd name="connsiteX35" fmla="*/ 253612 w 608556"/>
              <a:gd name="connsiteY35" fmla="*/ 101632 h 607614"/>
              <a:gd name="connsiteX36" fmla="*/ 260252 w 608556"/>
              <a:gd name="connsiteY36" fmla="*/ 90708 h 607614"/>
              <a:gd name="connsiteX37" fmla="*/ 87934 w 608556"/>
              <a:gd name="connsiteY37" fmla="*/ 24932 h 607614"/>
              <a:gd name="connsiteX38" fmla="*/ 87934 w 608556"/>
              <a:gd name="connsiteY38" fmla="*/ 265656 h 607614"/>
              <a:gd name="connsiteX39" fmla="*/ 520692 w 608556"/>
              <a:gd name="connsiteY39" fmla="*/ 265656 h 607614"/>
              <a:gd name="connsiteX40" fmla="*/ 520692 w 608556"/>
              <a:gd name="connsiteY40" fmla="*/ 24932 h 607614"/>
              <a:gd name="connsiteX41" fmla="*/ 75310 w 608556"/>
              <a:gd name="connsiteY41" fmla="*/ 0 h 607614"/>
              <a:gd name="connsiteX42" fmla="*/ 533035 w 608556"/>
              <a:gd name="connsiteY42" fmla="*/ 0 h 607614"/>
              <a:gd name="connsiteX43" fmla="*/ 545471 w 608556"/>
              <a:gd name="connsiteY43" fmla="*/ 12419 h 607614"/>
              <a:gd name="connsiteX44" fmla="*/ 545471 w 608556"/>
              <a:gd name="connsiteY44" fmla="*/ 278076 h 607614"/>
              <a:gd name="connsiteX45" fmla="*/ 533035 w 608556"/>
              <a:gd name="connsiteY45" fmla="*/ 290588 h 607614"/>
              <a:gd name="connsiteX46" fmla="*/ 75310 w 608556"/>
              <a:gd name="connsiteY46" fmla="*/ 290588 h 607614"/>
              <a:gd name="connsiteX47" fmla="*/ 62874 w 608556"/>
              <a:gd name="connsiteY47" fmla="*/ 278076 h 607614"/>
              <a:gd name="connsiteX48" fmla="*/ 62874 w 608556"/>
              <a:gd name="connsiteY48" fmla="*/ 12419 h 607614"/>
              <a:gd name="connsiteX49" fmla="*/ 75310 w 608556"/>
              <a:gd name="connsiteY49" fmla="*/ 0 h 60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8556" h="607614">
                <a:moveTo>
                  <a:pt x="12438" y="316909"/>
                </a:moveTo>
                <a:lnTo>
                  <a:pt x="596024" y="316909"/>
                </a:lnTo>
                <a:cubicBezTo>
                  <a:pt x="602945" y="316909"/>
                  <a:pt x="608556" y="322513"/>
                  <a:pt x="608556" y="329424"/>
                </a:cubicBezTo>
                <a:cubicBezTo>
                  <a:pt x="608556" y="336242"/>
                  <a:pt x="602945" y="341846"/>
                  <a:pt x="596024" y="341846"/>
                </a:cubicBezTo>
                <a:lnTo>
                  <a:pt x="316764" y="341846"/>
                </a:lnTo>
                <a:lnTo>
                  <a:pt x="316764" y="500244"/>
                </a:lnTo>
                <a:lnTo>
                  <a:pt x="414495" y="585795"/>
                </a:lnTo>
                <a:cubicBezTo>
                  <a:pt x="419639" y="590278"/>
                  <a:pt x="420107" y="598123"/>
                  <a:pt x="415618" y="603353"/>
                </a:cubicBezTo>
                <a:cubicBezTo>
                  <a:pt x="413280" y="606061"/>
                  <a:pt x="409726" y="607556"/>
                  <a:pt x="406265" y="607556"/>
                </a:cubicBezTo>
                <a:cubicBezTo>
                  <a:pt x="403273" y="607556"/>
                  <a:pt x="400373" y="606622"/>
                  <a:pt x="398035" y="604474"/>
                </a:cubicBezTo>
                <a:lnTo>
                  <a:pt x="316764" y="533400"/>
                </a:lnTo>
                <a:lnTo>
                  <a:pt x="316764" y="594107"/>
                </a:lnTo>
                <a:cubicBezTo>
                  <a:pt x="316764" y="601018"/>
                  <a:pt x="311152" y="606622"/>
                  <a:pt x="304231" y="606622"/>
                </a:cubicBezTo>
                <a:cubicBezTo>
                  <a:pt x="297404" y="606622"/>
                  <a:pt x="291793" y="601018"/>
                  <a:pt x="291793" y="594107"/>
                </a:cubicBezTo>
                <a:lnTo>
                  <a:pt x="291793" y="533400"/>
                </a:lnTo>
                <a:lnTo>
                  <a:pt x="210521" y="604474"/>
                </a:lnTo>
                <a:cubicBezTo>
                  <a:pt x="205377" y="609050"/>
                  <a:pt x="197427" y="608583"/>
                  <a:pt x="192938" y="603353"/>
                </a:cubicBezTo>
                <a:cubicBezTo>
                  <a:pt x="188262" y="598216"/>
                  <a:pt x="188823" y="590278"/>
                  <a:pt x="194061" y="585795"/>
                </a:cubicBezTo>
                <a:lnTo>
                  <a:pt x="291793" y="500244"/>
                </a:lnTo>
                <a:lnTo>
                  <a:pt x="291793" y="341846"/>
                </a:lnTo>
                <a:lnTo>
                  <a:pt x="12438" y="341846"/>
                </a:lnTo>
                <a:cubicBezTo>
                  <a:pt x="5611" y="341846"/>
                  <a:pt x="0" y="336242"/>
                  <a:pt x="0" y="329424"/>
                </a:cubicBezTo>
                <a:cubicBezTo>
                  <a:pt x="0" y="322513"/>
                  <a:pt x="5611" y="316909"/>
                  <a:pt x="12438" y="316909"/>
                </a:cubicBezTo>
                <a:close/>
                <a:moveTo>
                  <a:pt x="278583" y="124789"/>
                </a:moveTo>
                <a:lnTo>
                  <a:pt x="278583" y="169701"/>
                </a:lnTo>
                <a:lnTo>
                  <a:pt x="317489" y="150466"/>
                </a:lnTo>
                <a:close/>
                <a:moveTo>
                  <a:pt x="260252" y="90708"/>
                </a:moveTo>
                <a:cubicBezTo>
                  <a:pt x="264180" y="88560"/>
                  <a:pt x="269231" y="88653"/>
                  <a:pt x="272972" y="91268"/>
                </a:cubicBezTo>
                <a:lnTo>
                  <a:pt x="349287" y="141596"/>
                </a:lnTo>
                <a:cubicBezTo>
                  <a:pt x="353028" y="144117"/>
                  <a:pt x="355085" y="148319"/>
                  <a:pt x="354898" y="152801"/>
                </a:cubicBezTo>
                <a:cubicBezTo>
                  <a:pt x="354618" y="157283"/>
                  <a:pt x="351999" y="161111"/>
                  <a:pt x="347977" y="163165"/>
                </a:cubicBezTo>
                <a:lnTo>
                  <a:pt x="271662" y="201075"/>
                </a:lnTo>
                <a:cubicBezTo>
                  <a:pt x="269979" y="202009"/>
                  <a:pt x="267921" y="202382"/>
                  <a:pt x="266051" y="202382"/>
                </a:cubicBezTo>
                <a:cubicBezTo>
                  <a:pt x="263806" y="202382"/>
                  <a:pt x="261468" y="201728"/>
                  <a:pt x="259504" y="200515"/>
                </a:cubicBezTo>
                <a:cubicBezTo>
                  <a:pt x="255857" y="198274"/>
                  <a:pt x="253612" y="194259"/>
                  <a:pt x="253612" y="189870"/>
                </a:cubicBezTo>
                <a:lnTo>
                  <a:pt x="253612" y="101632"/>
                </a:lnTo>
                <a:cubicBezTo>
                  <a:pt x="253612" y="97057"/>
                  <a:pt x="256137" y="92762"/>
                  <a:pt x="260252" y="90708"/>
                </a:cubicBezTo>
                <a:close/>
                <a:moveTo>
                  <a:pt x="87934" y="24932"/>
                </a:moveTo>
                <a:lnTo>
                  <a:pt x="87934" y="265656"/>
                </a:lnTo>
                <a:lnTo>
                  <a:pt x="520692" y="265656"/>
                </a:lnTo>
                <a:lnTo>
                  <a:pt x="520692" y="24932"/>
                </a:lnTo>
                <a:close/>
                <a:moveTo>
                  <a:pt x="75310" y="0"/>
                </a:moveTo>
                <a:lnTo>
                  <a:pt x="533035" y="0"/>
                </a:lnTo>
                <a:cubicBezTo>
                  <a:pt x="539861" y="0"/>
                  <a:pt x="545471" y="5603"/>
                  <a:pt x="545471" y="12419"/>
                </a:cubicBezTo>
                <a:lnTo>
                  <a:pt x="545471" y="278076"/>
                </a:lnTo>
                <a:cubicBezTo>
                  <a:pt x="545471" y="284985"/>
                  <a:pt x="540048" y="290588"/>
                  <a:pt x="533035" y="290588"/>
                </a:cubicBezTo>
                <a:lnTo>
                  <a:pt x="75310" y="290588"/>
                </a:lnTo>
                <a:cubicBezTo>
                  <a:pt x="68484" y="290588"/>
                  <a:pt x="62874" y="284985"/>
                  <a:pt x="62874" y="278076"/>
                </a:cubicBezTo>
                <a:lnTo>
                  <a:pt x="62874" y="12419"/>
                </a:lnTo>
                <a:cubicBezTo>
                  <a:pt x="62874" y="5603"/>
                  <a:pt x="68484" y="0"/>
                  <a:pt x="75310" y="0"/>
                </a:cubicBezTo>
                <a:close/>
              </a:path>
            </a:pathLst>
          </a:custGeom>
          <a:solidFill>
            <a:schemeClr val="bg1"/>
          </a:solidFill>
          <a:ln>
            <a:solidFill>
              <a:schemeClr val="bg1"/>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29" name="ïšliḋê"/>
          <p:cNvSpPr txBox="1"/>
          <p:nvPr/>
        </p:nvSpPr>
        <p:spPr bwMode="auto">
          <a:xfrm>
            <a:off x="9466096" y="1832150"/>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文本框 18"/>
          <p:cNvSpPr>
            <a:spLocks noChangeArrowheads="1"/>
          </p:cNvSpPr>
          <p:nvPr/>
        </p:nvSpPr>
        <p:spPr bwMode="auto">
          <a:xfrm>
            <a:off x="9466096" y="2232219"/>
            <a:ext cx="223501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31" name="ïšliḋê"/>
          <p:cNvSpPr txBox="1"/>
          <p:nvPr/>
        </p:nvSpPr>
        <p:spPr bwMode="auto">
          <a:xfrm>
            <a:off x="6648097" y="5188697"/>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32" name="文本框 18"/>
          <p:cNvSpPr>
            <a:spLocks noChangeArrowheads="1"/>
          </p:cNvSpPr>
          <p:nvPr/>
        </p:nvSpPr>
        <p:spPr bwMode="auto">
          <a:xfrm>
            <a:off x="6648097" y="5588766"/>
            <a:ext cx="223501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33" name="ïšliḋê"/>
          <p:cNvSpPr txBox="1"/>
          <p:nvPr/>
        </p:nvSpPr>
        <p:spPr bwMode="auto">
          <a:xfrm>
            <a:off x="9466096" y="3861885"/>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34" name="文本框 18"/>
          <p:cNvSpPr>
            <a:spLocks noChangeArrowheads="1"/>
          </p:cNvSpPr>
          <p:nvPr/>
        </p:nvSpPr>
        <p:spPr bwMode="auto">
          <a:xfrm>
            <a:off x="9466096" y="4261954"/>
            <a:ext cx="223501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750"/>
                                        <p:tgtEl>
                                          <p:spTgt spid="13"/>
                                        </p:tgtEl>
                                      </p:cBhvr>
                                    </p:animEffect>
                                  </p:childTnLst>
                                </p:cTn>
                              </p:par>
                            </p:childTnLst>
                          </p:cTn>
                        </p:par>
                        <p:par>
                          <p:cTn id="29" fill="hold">
                            <p:stCondLst>
                              <p:cond delay="3500"/>
                            </p:stCondLst>
                            <p:childTnLst>
                              <p:par>
                                <p:cTn id="30" presetID="16" presetClass="entr" presetSubtype="21"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arn(inVertical)">
                                      <p:cBhvr>
                                        <p:cTn id="35" dur="500"/>
                                        <p:tgtEl>
                                          <p:spTgt spid="2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arn(inVertical)">
                                      <p:cBhvr>
                                        <p:cTn id="38" dur="500"/>
                                        <p:tgtEl>
                                          <p:spTgt spid="33"/>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arn(inVertical)">
                                      <p:cBhvr>
                                        <p:cTn id="41" dur="500"/>
                                        <p:tgtEl>
                                          <p:spTgt spid="31"/>
                                        </p:tgtEl>
                                      </p:cBhvr>
                                    </p:animEffect>
                                  </p:childTnLst>
                                </p:cTn>
                              </p:par>
                            </p:childTnLst>
                          </p:cTn>
                        </p:par>
                        <p:par>
                          <p:cTn id="42" fill="hold">
                            <p:stCondLst>
                              <p:cond delay="4000"/>
                            </p:stCondLst>
                            <p:childTnLst>
                              <p:par>
                                <p:cTn id="43" presetID="5" presetClass="entr" presetSubtype="10" fill="hold" grpId="0" nodeType="afterEffect">
                                  <p:stCondLst>
                                    <p:cond delay="0"/>
                                  </p:stCondLst>
                                  <p:iterate type="wd">
                                    <p:tmPct val="10000"/>
                                  </p:iterate>
                                  <p:childTnLst>
                                    <p:set>
                                      <p:cBhvr>
                                        <p:cTn id="44" dur="1" fill="hold">
                                          <p:stCondLst>
                                            <p:cond delay="0"/>
                                          </p:stCondLst>
                                        </p:cTn>
                                        <p:tgtEl>
                                          <p:spTgt spid="10"/>
                                        </p:tgtEl>
                                        <p:attrNameLst>
                                          <p:attrName>style.visibility</p:attrName>
                                        </p:attrNameLst>
                                      </p:cBhvr>
                                      <p:to>
                                        <p:strVal val="visible"/>
                                      </p:to>
                                    </p:set>
                                    <p:animEffect transition="in" filter="checkerboard(across)">
                                      <p:cBhvr>
                                        <p:cTn id="45" dur="500"/>
                                        <p:tgtEl>
                                          <p:spTgt spid="10"/>
                                        </p:tgtEl>
                                      </p:cBhvr>
                                    </p:animEffect>
                                  </p:childTnLst>
                                </p:cTn>
                              </p:par>
                              <p:par>
                                <p:cTn id="46" presetID="5" presetClass="entr" presetSubtype="10" fill="hold" grpId="0" nodeType="withEffect">
                                  <p:stCondLst>
                                    <p:cond delay="0"/>
                                  </p:stCondLst>
                                  <p:iterate type="wd">
                                    <p:tmPct val="10000"/>
                                  </p:iterate>
                                  <p:childTnLst>
                                    <p:set>
                                      <p:cBhvr>
                                        <p:cTn id="47" dur="1" fill="hold">
                                          <p:stCondLst>
                                            <p:cond delay="0"/>
                                          </p:stCondLst>
                                        </p:cTn>
                                        <p:tgtEl>
                                          <p:spTgt spid="30"/>
                                        </p:tgtEl>
                                        <p:attrNameLst>
                                          <p:attrName>style.visibility</p:attrName>
                                        </p:attrNameLst>
                                      </p:cBhvr>
                                      <p:to>
                                        <p:strVal val="visible"/>
                                      </p:to>
                                    </p:set>
                                    <p:animEffect transition="in" filter="checkerboard(across)">
                                      <p:cBhvr>
                                        <p:cTn id="48" dur="500"/>
                                        <p:tgtEl>
                                          <p:spTgt spid="30"/>
                                        </p:tgtEl>
                                      </p:cBhvr>
                                    </p:animEffect>
                                  </p:childTnLst>
                                </p:cTn>
                              </p:par>
                              <p:par>
                                <p:cTn id="49" presetID="5" presetClass="entr" presetSubtype="10" fill="hold" grpId="0" nodeType="withEffect">
                                  <p:stCondLst>
                                    <p:cond delay="0"/>
                                  </p:stCondLst>
                                  <p:iterate type="wd">
                                    <p:tmPct val="10000"/>
                                  </p:iterate>
                                  <p:childTnLst>
                                    <p:set>
                                      <p:cBhvr>
                                        <p:cTn id="50" dur="1" fill="hold">
                                          <p:stCondLst>
                                            <p:cond delay="0"/>
                                          </p:stCondLst>
                                        </p:cTn>
                                        <p:tgtEl>
                                          <p:spTgt spid="32"/>
                                        </p:tgtEl>
                                        <p:attrNameLst>
                                          <p:attrName>style.visibility</p:attrName>
                                        </p:attrNameLst>
                                      </p:cBhvr>
                                      <p:to>
                                        <p:strVal val="visible"/>
                                      </p:to>
                                    </p:set>
                                    <p:animEffect transition="in" filter="checkerboard(across)">
                                      <p:cBhvr>
                                        <p:cTn id="51" dur="500"/>
                                        <p:tgtEl>
                                          <p:spTgt spid="32"/>
                                        </p:tgtEl>
                                      </p:cBhvr>
                                    </p:animEffect>
                                  </p:childTnLst>
                                </p:cTn>
                              </p:par>
                              <p:par>
                                <p:cTn id="52" presetID="5" presetClass="entr" presetSubtype="10" fill="hold" grpId="0" nodeType="withEffect">
                                  <p:stCondLst>
                                    <p:cond delay="0"/>
                                  </p:stCondLst>
                                  <p:iterate type="wd">
                                    <p:tmPct val="10000"/>
                                  </p:iterate>
                                  <p:childTnLst>
                                    <p:set>
                                      <p:cBhvr>
                                        <p:cTn id="53" dur="1" fill="hold">
                                          <p:stCondLst>
                                            <p:cond delay="0"/>
                                          </p:stCondLst>
                                        </p:cTn>
                                        <p:tgtEl>
                                          <p:spTgt spid="34"/>
                                        </p:tgtEl>
                                        <p:attrNameLst>
                                          <p:attrName>style.visibility</p:attrName>
                                        </p:attrNameLst>
                                      </p:cBhvr>
                                      <p:to>
                                        <p:strVal val="visible"/>
                                      </p:to>
                                    </p:set>
                                    <p:animEffect transition="in" filter="checkerboard(across)">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3" grpId="0" animBg="1"/>
      <p:bldP spid="8" grpId="0"/>
      <p:bldP spid="10" grpId="0"/>
      <p:bldP spid="25" grpId="0" animBg="1"/>
      <p:bldP spid="26" grpId="0" animBg="1"/>
      <p:bldP spid="27" grpId="0" animBg="1"/>
      <p:bldP spid="28" grpId="0" animBg="1"/>
      <p:bldP spid="29" grpId="0"/>
      <p:bldP spid="30" grpId="0"/>
      <p:bldP spid="31" grpId="0"/>
      <p:bldP spid="32"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rma libre 13"/>
          <p:cNvSpPr/>
          <p:nvPr/>
        </p:nvSpPr>
        <p:spPr>
          <a:xfrm rot="19476252">
            <a:off x="1399551" y="-1310383"/>
            <a:ext cx="3992012" cy="10283765"/>
          </a:xfrm>
          <a:custGeom>
            <a:avLst/>
            <a:gdLst>
              <a:gd name="connsiteX0" fmla="*/ 2841243 w 7932562"/>
              <a:gd name="connsiteY0" fmla="*/ 0 h 20445529"/>
              <a:gd name="connsiteX1" fmla="*/ 7932561 w 7932562"/>
              <a:gd name="connsiteY1" fmla="*/ 3617650 h 20445529"/>
              <a:gd name="connsiteX2" fmla="*/ 7932562 w 7932562"/>
              <a:gd name="connsiteY2" fmla="*/ 20445529 h 20445529"/>
              <a:gd name="connsiteX3" fmla="*/ 0 w 7932562"/>
              <a:gd name="connsiteY3" fmla="*/ 14809026 h 20445529"/>
              <a:gd name="connsiteX4" fmla="*/ 0 w 7932562"/>
              <a:gd name="connsiteY4" fmla="*/ 3998637 h 2044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2562" h="20445529">
                <a:moveTo>
                  <a:pt x="2841243" y="0"/>
                </a:moveTo>
                <a:lnTo>
                  <a:pt x="7932561" y="3617650"/>
                </a:lnTo>
                <a:lnTo>
                  <a:pt x="7932562" y="20445529"/>
                </a:lnTo>
                <a:lnTo>
                  <a:pt x="0" y="14809026"/>
                </a:lnTo>
                <a:lnTo>
                  <a:pt x="0" y="3998637"/>
                </a:lnTo>
                <a:close/>
              </a:path>
            </a:pathLst>
          </a:custGeom>
          <a:solidFill>
            <a:schemeClr val="accent2">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33199" tIns="16610" rIns="33199" bIns="16610" rtlCol="0" anchor="ctr"/>
          <a:lstStyle/>
          <a:p>
            <a:pPr algn="ctr" defTabSz="875665"/>
            <a:endParaRPr lang="es-ES">
              <a:solidFill>
                <a:srgbClr val="FFFFFF"/>
              </a:solidFill>
            </a:endParaRPr>
          </a:p>
        </p:txBody>
      </p:sp>
      <p:sp>
        <p:nvSpPr>
          <p:cNvPr id="10" name="Oval 26"/>
          <p:cNvSpPr>
            <a:spLocks noChangeAspect="1"/>
          </p:cNvSpPr>
          <p:nvPr/>
        </p:nvSpPr>
        <p:spPr>
          <a:xfrm>
            <a:off x="5016568" y="1204754"/>
            <a:ext cx="437325" cy="437303"/>
          </a:xfrm>
          <a:prstGeom prst="ellipse">
            <a:avLst/>
          </a:prstGeom>
          <a:solidFill>
            <a:srgbClr val="FFFFFF"/>
          </a:solidFill>
          <a:ln w="57150">
            <a:gradFill>
              <a:gsLst>
                <a:gs pos="0">
                  <a:srgbClr val="00B0F0"/>
                </a:gs>
                <a:gs pos="100000">
                  <a:srgbClr val="7030A0"/>
                </a:gs>
              </a:gsLst>
              <a:lin ang="5400000" scaled="1"/>
            </a:gradFill>
          </a:ln>
        </p:spPr>
        <p:txBody>
          <a:bodyPr lIns="0" tIns="0" rIns="0" bIns="0" rtlCol="0" anchor="ctr"/>
          <a:lstStyle/>
          <a:p>
            <a:pPr marL="0" marR="0" lvl="0" indent="0" algn="ctr" defTabSz="872490" eaLnBrk="1" fontAlgn="auto" latinLnBrk="0" hangingPunct="1">
              <a:lnSpc>
                <a:spcPct val="125000"/>
              </a:lnSpc>
              <a:spcBef>
                <a:spcPts val="0"/>
              </a:spcBef>
              <a:spcAft>
                <a:spcPts val="0"/>
              </a:spcAft>
              <a:buClrTx/>
              <a:buSzTx/>
              <a:buFontTx/>
              <a:buNone/>
              <a:defRPr/>
            </a:pPr>
            <a:r>
              <a:rPr kumimoji="0" lang="en-US" sz="1800" b="0" i="0" u="none" strike="noStrike" kern="0" cap="none" spc="0" normalizeH="0" baseline="0" noProof="0" dirty="0">
                <a:ln>
                  <a:noFill/>
                </a:ln>
                <a:solidFill>
                  <a:srgbClr val="81B535">
                    <a:lumMod val="50000"/>
                  </a:srgbClr>
                </a:solidFill>
                <a:effectLst/>
                <a:uLnTx/>
                <a:uFillTx/>
                <a:latin typeface="Calibri" panose="020F0502020204030204"/>
                <a:cs typeface="Open Sans Extrabold" panose="020B0906030804020204" pitchFamily="34" charset="0"/>
              </a:rPr>
              <a:t>01</a:t>
            </a:r>
          </a:p>
        </p:txBody>
      </p:sp>
      <p:sp>
        <p:nvSpPr>
          <p:cNvPr id="11" name="Oval 26"/>
          <p:cNvSpPr>
            <a:spLocks noChangeAspect="1"/>
          </p:cNvSpPr>
          <p:nvPr/>
        </p:nvSpPr>
        <p:spPr>
          <a:xfrm>
            <a:off x="6086213" y="2790374"/>
            <a:ext cx="437325" cy="437303"/>
          </a:xfrm>
          <a:prstGeom prst="ellipse">
            <a:avLst/>
          </a:prstGeom>
          <a:solidFill>
            <a:srgbClr val="FFFFFF"/>
          </a:solidFill>
          <a:ln w="57150">
            <a:gradFill flip="none" rotWithShape="1">
              <a:gsLst>
                <a:gs pos="0">
                  <a:srgbClr val="00B0F0"/>
                </a:gs>
                <a:gs pos="100000">
                  <a:srgbClr val="7030A0"/>
                </a:gs>
              </a:gsLst>
              <a:lin ang="18900000" scaled="1"/>
              <a:tileRect/>
            </a:gradFill>
          </a:ln>
        </p:spPr>
        <p:txBody>
          <a:bodyPr lIns="0" tIns="0" rIns="0" bIns="0" rtlCol="0" anchor="ctr"/>
          <a:lstStyle/>
          <a:p>
            <a:pPr marL="0" marR="0" lvl="0" indent="0" algn="ctr" defTabSz="872490" eaLnBrk="1" fontAlgn="auto" latinLnBrk="0" hangingPunct="1">
              <a:lnSpc>
                <a:spcPct val="125000"/>
              </a:lnSpc>
              <a:spcBef>
                <a:spcPts val="0"/>
              </a:spcBef>
              <a:spcAft>
                <a:spcPts val="0"/>
              </a:spcAft>
              <a:buClrTx/>
              <a:buSzTx/>
              <a:buFontTx/>
              <a:buNone/>
              <a:defRPr/>
            </a:pPr>
            <a:r>
              <a:rPr kumimoji="0" lang="en-US" sz="1800" b="0" i="0" u="none" strike="noStrike" kern="0" cap="none" spc="0" normalizeH="0" baseline="0" noProof="0" dirty="0">
                <a:ln>
                  <a:noFill/>
                </a:ln>
                <a:solidFill>
                  <a:srgbClr val="15A4C6">
                    <a:lumMod val="50000"/>
                  </a:srgbClr>
                </a:solidFill>
                <a:effectLst/>
                <a:uLnTx/>
                <a:uFillTx/>
                <a:latin typeface="Calibri" panose="020F0502020204030204"/>
                <a:cs typeface="Open Sans Extrabold" panose="020B0906030804020204" pitchFamily="34" charset="0"/>
              </a:rPr>
              <a:t>02</a:t>
            </a:r>
          </a:p>
        </p:txBody>
      </p:sp>
      <p:sp>
        <p:nvSpPr>
          <p:cNvPr id="17" name="Oval 26"/>
          <p:cNvSpPr>
            <a:spLocks noChangeAspect="1"/>
          </p:cNvSpPr>
          <p:nvPr/>
        </p:nvSpPr>
        <p:spPr>
          <a:xfrm>
            <a:off x="7350853" y="4565402"/>
            <a:ext cx="437325" cy="437303"/>
          </a:xfrm>
          <a:prstGeom prst="ellipse">
            <a:avLst/>
          </a:prstGeom>
          <a:solidFill>
            <a:srgbClr val="FFFFFF"/>
          </a:solidFill>
          <a:ln w="57150">
            <a:gradFill flip="none" rotWithShape="1">
              <a:gsLst>
                <a:gs pos="0">
                  <a:srgbClr val="00B0F0"/>
                </a:gs>
                <a:gs pos="100000">
                  <a:srgbClr val="7030A0"/>
                </a:gs>
              </a:gsLst>
              <a:lin ang="18900000" scaled="1"/>
              <a:tileRect/>
            </a:gradFill>
          </a:ln>
        </p:spPr>
        <p:txBody>
          <a:bodyPr lIns="0" tIns="0" rIns="0" bIns="0" rtlCol="0" anchor="ctr"/>
          <a:lstStyle/>
          <a:p>
            <a:pPr marL="0" marR="0" lvl="0" indent="0" algn="ctr" defTabSz="872490" eaLnBrk="1" fontAlgn="auto" latinLnBrk="0" hangingPunct="1">
              <a:lnSpc>
                <a:spcPct val="125000"/>
              </a:lnSpc>
              <a:spcBef>
                <a:spcPts val="0"/>
              </a:spcBef>
              <a:spcAft>
                <a:spcPts val="0"/>
              </a:spcAft>
              <a:buClrTx/>
              <a:buSzTx/>
              <a:buFontTx/>
              <a:buNone/>
              <a:defRPr/>
            </a:pPr>
            <a:r>
              <a:rPr kumimoji="0" lang="en-US" sz="1800" b="0" i="0" u="none" strike="noStrike" kern="0" cap="none" spc="0" normalizeH="0" baseline="0" noProof="0" dirty="0" smtClean="0">
                <a:ln>
                  <a:noFill/>
                </a:ln>
                <a:solidFill>
                  <a:srgbClr val="15A4C6">
                    <a:lumMod val="50000"/>
                  </a:srgbClr>
                </a:solidFill>
                <a:effectLst/>
                <a:uLnTx/>
                <a:uFillTx/>
                <a:latin typeface="Calibri" panose="020F0502020204030204"/>
                <a:cs typeface="Open Sans Extrabold" panose="020B0906030804020204" pitchFamily="34" charset="0"/>
              </a:rPr>
              <a:t>03</a:t>
            </a:r>
            <a:endParaRPr kumimoji="0" lang="en-US" sz="1800" b="0" i="0" u="none" strike="noStrike" kern="0" cap="none" spc="0" normalizeH="0" baseline="0" noProof="0" dirty="0">
              <a:ln>
                <a:noFill/>
              </a:ln>
              <a:solidFill>
                <a:srgbClr val="15A4C6">
                  <a:lumMod val="50000"/>
                </a:srgbClr>
              </a:solidFill>
              <a:effectLst/>
              <a:uLnTx/>
              <a:uFillTx/>
              <a:latin typeface="Calibri" panose="020F0502020204030204"/>
              <a:cs typeface="Open Sans Extrabold" panose="020B0906030804020204" pitchFamily="34" charset="0"/>
            </a:endParaRPr>
          </a:p>
        </p:txBody>
      </p:sp>
      <p:sp>
        <p:nvSpPr>
          <p:cNvPr id="19" name="ïšliḋê"/>
          <p:cNvSpPr txBox="1"/>
          <p:nvPr/>
        </p:nvSpPr>
        <p:spPr bwMode="auto">
          <a:xfrm>
            <a:off x="5918146" y="1163067"/>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输入小标题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20" name="文本框 18"/>
          <p:cNvSpPr>
            <a:spLocks noChangeArrowheads="1"/>
          </p:cNvSpPr>
          <p:nvPr/>
        </p:nvSpPr>
        <p:spPr bwMode="auto">
          <a:xfrm>
            <a:off x="5883138" y="1621375"/>
            <a:ext cx="4189949"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请输入请输入文字内容请输入文字内容请输入文字请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21" name="ïšliḋê"/>
          <p:cNvSpPr txBox="1"/>
          <p:nvPr/>
        </p:nvSpPr>
        <p:spPr bwMode="auto">
          <a:xfrm>
            <a:off x="6839715" y="2811037"/>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输入小标题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22" name="文本框 18"/>
          <p:cNvSpPr>
            <a:spLocks noChangeArrowheads="1"/>
          </p:cNvSpPr>
          <p:nvPr/>
        </p:nvSpPr>
        <p:spPr bwMode="auto">
          <a:xfrm>
            <a:off x="6804707" y="3269345"/>
            <a:ext cx="4189949"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请输入请输入文字内容请输入文字内容请输入文字请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23" name="ïšliḋê"/>
          <p:cNvSpPr txBox="1"/>
          <p:nvPr/>
        </p:nvSpPr>
        <p:spPr bwMode="auto">
          <a:xfrm>
            <a:off x="7923320" y="4532003"/>
            <a:ext cx="149821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200" i="0" u="none" strike="noStrike" kern="0" cap="none" spc="0" normalizeH="0" baseline="0" noProof="0" dirty="0" smtClean="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rPr>
              <a:t>输入小标题</a:t>
            </a:r>
            <a:endParaRPr kumimoji="0" lang="zh-CN" altLang="en-US" sz="2200" i="0" u="none" strike="noStrike" kern="0" cap="none" spc="0" normalizeH="0" baseline="0" noProof="0" dirty="0">
              <a:ln>
                <a:noFill/>
              </a:ln>
              <a:solidFill>
                <a:srgbClr val="FFFFFF"/>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24" name="文本框 18"/>
          <p:cNvSpPr>
            <a:spLocks noChangeArrowheads="1"/>
          </p:cNvSpPr>
          <p:nvPr/>
        </p:nvSpPr>
        <p:spPr bwMode="auto">
          <a:xfrm>
            <a:off x="7978112" y="5029837"/>
            <a:ext cx="370875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请输入请输入文字内容请输入文字内容请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a:t>
            </a:r>
            <a:endParaRPr lang="zh-CN" altLang="en-US" sz="140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837316" y="2106492"/>
            <a:ext cx="5268208" cy="2923345"/>
            <a:chOff x="771268" y="5675933"/>
            <a:chExt cx="5268208" cy="292334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209" y="5783803"/>
              <a:ext cx="3872326" cy="2707603"/>
            </a:xfrm>
            <a:prstGeom prst="rect">
              <a:avLst/>
            </a:prstGeom>
          </p:spPr>
        </p:pic>
        <p:pic>
          <p:nvPicPr>
            <p:cNvPr id="2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268" y="5675933"/>
              <a:ext cx="5268208" cy="292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par>
                          <p:cTn id="12" fill="hold">
                            <p:stCondLst>
                              <p:cond delay="2000"/>
                            </p:stCondLst>
                            <p:childTnLst>
                              <p:par>
                                <p:cTn id="13" presetID="2" presetClass="entr" presetSubtype="4" decel="10000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3000"/>
                            </p:stCondLst>
                            <p:childTnLst>
                              <p:par>
                                <p:cTn id="18" presetID="2" presetClass="entr" presetSubtype="4" decel="10000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ppt_x"/>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4000"/>
                            </p:stCondLst>
                            <p:childTnLst>
                              <p:par>
                                <p:cTn id="23" presetID="2" presetClass="entr" presetSubtype="4" decel="10000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750" fill="hold"/>
                                        <p:tgtEl>
                                          <p:spTgt spid="17"/>
                                        </p:tgtEl>
                                        <p:attrNameLst>
                                          <p:attrName>ppt_x</p:attrName>
                                        </p:attrNameLst>
                                      </p:cBhvr>
                                      <p:tavLst>
                                        <p:tav tm="0">
                                          <p:val>
                                            <p:strVal val="#ppt_x"/>
                                          </p:val>
                                        </p:tav>
                                        <p:tav tm="100000">
                                          <p:val>
                                            <p:strVal val="#ppt_x"/>
                                          </p:val>
                                        </p:tav>
                                      </p:tavLst>
                                    </p:anim>
                                    <p:anim calcmode="lin" valueType="num">
                                      <p:cBhvr additive="base">
                                        <p:cTn id="26" dur="75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5000"/>
                            </p:stCondLst>
                            <p:childTnLst>
                              <p:par>
                                <p:cTn id="28" presetID="16" presetClass="entr" presetSubtype="2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arn(inVertical)">
                                      <p:cBhvr>
                                        <p:cTn id="33" dur="500"/>
                                        <p:tgtEl>
                                          <p:spTgt spid="2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inVertical)">
                                      <p:cBhvr>
                                        <p:cTn id="36" dur="500"/>
                                        <p:tgtEl>
                                          <p:spTgt spid="23"/>
                                        </p:tgtEl>
                                      </p:cBhvr>
                                    </p:animEffect>
                                  </p:childTnLst>
                                </p:cTn>
                              </p:par>
                            </p:childTnLst>
                          </p:cTn>
                        </p:par>
                        <p:par>
                          <p:cTn id="37" fill="hold">
                            <p:stCondLst>
                              <p:cond delay="5500"/>
                            </p:stCondLst>
                            <p:childTnLst>
                              <p:par>
                                <p:cTn id="38" presetID="5" presetClass="entr" presetSubtype="10" fill="hold" grpId="0" nodeType="afterEffect">
                                  <p:stCondLst>
                                    <p:cond delay="0"/>
                                  </p:stCondLst>
                                  <p:iterate type="wd">
                                    <p:tmPct val="10000"/>
                                  </p:iterate>
                                  <p:childTnLst>
                                    <p:set>
                                      <p:cBhvr>
                                        <p:cTn id="39" dur="1" fill="hold">
                                          <p:stCondLst>
                                            <p:cond delay="0"/>
                                          </p:stCondLst>
                                        </p:cTn>
                                        <p:tgtEl>
                                          <p:spTgt spid="20"/>
                                        </p:tgtEl>
                                        <p:attrNameLst>
                                          <p:attrName>style.visibility</p:attrName>
                                        </p:attrNameLst>
                                      </p:cBhvr>
                                      <p:to>
                                        <p:strVal val="visible"/>
                                      </p:to>
                                    </p:set>
                                    <p:animEffect transition="in" filter="checkerboard(across)">
                                      <p:cBhvr>
                                        <p:cTn id="40" dur="500"/>
                                        <p:tgtEl>
                                          <p:spTgt spid="20"/>
                                        </p:tgtEl>
                                      </p:cBhvr>
                                    </p:animEffect>
                                  </p:childTnLst>
                                </p:cTn>
                              </p:par>
                              <p:par>
                                <p:cTn id="41" presetID="5" presetClass="entr" presetSubtype="10" fill="hold" grpId="0" nodeType="withEffect">
                                  <p:stCondLst>
                                    <p:cond delay="0"/>
                                  </p:stCondLst>
                                  <p:iterate type="wd">
                                    <p:tmPct val="10000"/>
                                  </p:iterate>
                                  <p:childTnLst>
                                    <p:set>
                                      <p:cBhvr>
                                        <p:cTn id="42" dur="1" fill="hold">
                                          <p:stCondLst>
                                            <p:cond delay="0"/>
                                          </p:stCondLst>
                                        </p:cTn>
                                        <p:tgtEl>
                                          <p:spTgt spid="22"/>
                                        </p:tgtEl>
                                        <p:attrNameLst>
                                          <p:attrName>style.visibility</p:attrName>
                                        </p:attrNameLst>
                                      </p:cBhvr>
                                      <p:to>
                                        <p:strVal val="visible"/>
                                      </p:to>
                                    </p:set>
                                    <p:animEffect transition="in" filter="checkerboard(across)">
                                      <p:cBhvr>
                                        <p:cTn id="43" dur="500"/>
                                        <p:tgtEl>
                                          <p:spTgt spid="22"/>
                                        </p:tgtEl>
                                      </p:cBhvr>
                                    </p:animEffect>
                                  </p:childTnLst>
                                </p:cTn>
                              </p:par>
                              <p:par>
                                <p:cTn id="44" presetID="5" presetClass="entr" presetSubtype="10" fill="hold" grpId="0" nodeType="withEffect">
                                  <p:stCondLst>
                                    <p:cond delay="0"/>
                                  </p:stCondLst>
                                  <p:iterate type="wd">
                                    <p:tmPct val="10000"/>
                                  </p:iterate>
                                  <p:childTnLst>
                                    <p:set>
                                      <p:cBhvr>
                                        <p:cTn id="45" dur="1" fill="hold">
                                          <p:stCondLst>
                                            <p:cond delay="0"/>
                                          </p:stCondLst>
                                        </p:cTn>
                                        <p:tgtEl>
                                          <p:spTgt spid="24"/>
                                        </p:tgtEl>
                                        <p:attrNameLst>
                                          <p:attrName>style.visibility</p:attrName>
                                        </p:attrNameLst>
                                      </p:cBhvr>
                                      <p:to>
                                        <p:strVal val="visible"/>
                                      </p:to>
                                    </p:set>
                                    <p:animEffect transition="in" filter="checkerboard(across)">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7" grpId="0" animBg="1"/>
      <p:bldP spid="19" grpId="0"/>
      <p:bldP spid="20" grpId="0"/>
      <p:bldP spid="21" grpId="0"/>
      <p:bldP spid="22" grpId="0"/>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7"/>
          <p:cNvSpPr/>
          <p:nvPr/>
        </p:nvSpPr>
        <p:spPr>
          <a:xfrm>
            <a:off x="2365917" y="1321022"/>
            <a:ext cx="7460166" cy="2598234"/>
          </a:xfrm>
          <a:prstGeom prst="rect">
            <a:avLst/>
          </a:prstGeom>
          <a:noFill/>
          <a:ln w="127000" cap="flat" cmpd="sng" algn="ctr">
            <a:solidFill>
              <a:srgbClr val="FFFFFF"/>
            </a:solidFill>
            <a:prstDash val="solid"/>
            <a:miter lim="800000"/>
          </a:ln>
          <a:effectLst/>
        </p:spPr>
        <p:txBody>
          <a:bodyPr lIns="32905" tIns="16484" rIns="32905" bIns="16484" rtlCol="0" anchor="ctr"/>
          <a:lstStyle/>
          <a:p>
            <a:pPr algn="ctr" defTabSz="868045"/>
            <a:r>
              <a:rPr lang="en-US" altLang="zh-CN" sz="9600" b="1" dirty="0" smtClean="0">
                <a:solidFill>
                  <a:schemeClr val="bg1"/>
                </a:solidFill>
                <a:latin typeface="站酷小薇LOGO体" panose="02010600010101010101" pitchFamily="2" charset="-122"/>
                <a:ea typeface="站酷小薇LOGO体" panose="02010600010101010101" pitchFamily="2" charset="-122"/>
              </a:rPr>
              <a:t>THA</a:t>
            </a:r>
            <a:r>
              <a:rPr lang="en-US" altLang="zh-CN" sz="9600" dirty="0" smtClean="0">
                <a:solidFill>
                  <a:schemeClr val="bg1"/>
                </a:solidFill>
                <a:latin typeface="站酷小薇LOGO体" panose="02010600010101010101" pitchFamily="2" charset="-122"/>
                <a:ea typeface="站酷小薇LOGO体" panose="02010600010101010101" pitchFamily="2" charset="-122"/>
              </a:rPr>
              <a:t>N</a:t>
            </a:r>
            <a:r>
              <a:rPr lang="en-US" altLang="zh-CN" sz="9600" b="1" dirty="0" smtClean="0">
                <a:solidFill>
                  <a:schemeClr val="bg1"/>
                </a:solidFill>
                <a:latin typeface="站酷小薇LOGO体" panose="02010600010101010101" pitchFamily="2" charset="-122"/>
                <a:ea typeface="站酷小薇LOGO体" panose="02010600010101010101" pitchFamily="2" charset="-122"/>
              </a:rPr>
              <a:t>K YOU</a:t>
            </a:r>
            <a:endParaRPr lang="zh-CN" altLang="en-US" sz="9600" b="1" dirty="0" smtClean="0">
              <a:solidFill>
                <a:schemeClr val="bg1"/>
              </a:solidFill>
              <a:latin typeface="站酷小薇LOGO体" panose="02010600010101010101" pitchFamily="2" charset="-122"/>
              <a:ea typeface="站酷小薇LOGO体" panose="02010600010101010101" pitchFamily="2" charset="-122"/>
            </a:endParaRPr>
          </a:p>
        </p:txBody>
      </p:sp>
      <p:sp>
        <p:nvSpPr>
          <p:cNvPr id="12" name="Rectángulo redondeado 21"/>
          <p:cNvSpPr/>
          <p:nvPr/>
        </p:nvSpPr>
        <p:spPr>
          <a:xfrm>
            <a:off x="5019111" y="5034877"/>
            <a:ext cx="2153777" cy="469232"/>
          </a:xfrm>
          <a:prstGeom prst="roundRect">
            <a:avLst>
              <a:gd name="adj" fmla="val 5047"/>
            </a:avLst>
          </a:prstGeom>
          <a:solidFill>
            <a:srgbClr val="24AFB6"/>
          </a:solidFill>
          <a:ln w="12700" cap="flat" cmpd="sng" algn="ctr">
            <a:noFill/>
            <a:prstDash val="solid"/>
            <a:miter lim="800000"/>
          </a:ln>
          <a:effectLst/>
        </p:spPr>
        <p:txBody>
          <a:bodyPr lIns="32905" tIns="16484" rIns="32905" bIns="16484" rtlCol="0" anchor="ctr"/>
          <a:lstStyle/>
          <a:p>
            <a:pPr marL="0" marR="0" lvl="0" indent="0" algn="ctr" defTabSz="868045" eaLnBrk="1" fontAlgn="auto" latinLnBrk="0" hangingPunct="1">
              <a:lnSpc>
                <a:spcPct val="114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汇报人：帮范儿</a:t>
            </a:r>
          </a:p>
        </p:txBody>
      </p:sp>
      <p:sp>
        <p:nvSpPr>
          <p:cNvPr id="18" name="文本框 17"/>
          <p:cNvSpPr txBox="1"/>
          <p:nvPr/>
        </p:nvSpPr>
        <p:spPr>
          <a:xfrm>
            <a:off x="1731882" y="4363542"/>
            <a:ext cx="9239450" cy="461665"/>
          </a:xfrm>
          <a:prstGeom prst="rect">
            <a:avLst/>
          </a:prstGeom>
          <a:noFill/>
        </p:spPr>
        <p:txBody>
          <a:bodyPr wrap="square" rtlCol="0">
            <a:spAutoFit/>
          </a:bodyPr>
          <a:lstStyle/>
          <a:p>
            <a:pPr algn="ctr"/>
            <a:r>
              <a:rPr lang="en-US" altLang="zh-CN" sz="1200" b="1" dirty="0">
                <a:solidFill>
                  <a:prstClr val="white"/>
                </a:solidFill>
                <a:latin typeface="Arial" panose="020B0604020202020204" pitchFamily="34" charset="0"/>
                <a:ea typeface="微软雅黑" panose="020B0503020204020204" pitchFamily="34" charset="-122"/>
                <a:cs typeface="Arial" panose="020B0604020202020204" pitchFamily="34" charset="0"/>
              </a:rPr>
              <a:t>Art can be a macro concept can also be an individual phenomenon, by capturing and dig, experience and analysis, integration and application form </a:t>
            </a:r>
            <a:r>
              <a:rPr lang="en-US" altLang="zh-CN" sz="1200" b="1" dirty="0" smtClean="0">
                <a:solidFill>
                  <a:prstClr val="white"/>
                </a:solidFill>
                <a:latin typeface="Arial" panose="020B0604020202020204" pitchFamily="34" charset="0"/>
                <a:ea typeface="微软雅黑" panose="020B0503020204020204" pitchFamily="34" charset="-122"/>
                <a:cs typeface="Arial" panose="020B0604020202020204" pitchFamily="34" charset="0"/>
              </a:rPr>
              <a:t>through feeling </a:t>
            </a:r>
            <a:r>
              <a:rPr lang="en-US" altLang="zh-CN" sz="1200" b="1" dirty="0">
                <a:solidFill>
                  <a:prstClr val="white"/>
                </a:solidFill>
                <a:latin typeface="Arial" panose="020B0604020202020204" pitchFamily="34" charset="0"/>
                <a:ea typeface="微软雅黑" panose="020B0503020204020204" pitchFamily="34" charset="-122"/>
                <a:cs typeface="Arial" panose="020B0604020202020204" pitchFamily="34" charset="0"/>
              </a:rPr>
              <a:t>display, in the form of periodic results are obtained.</a:t>
            </a:r>
            <a:endParaRPr lang="zh-CN" altLang="en-US" sz="12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250" fill="hold"/>
                                        <p:tgtEl>
                                          <p:spTgt spid="18"/>
                                        </p:tgtEl>
                                        <p:attrNameLst>
                                          <p:attrName>ppt_x</p:attrName>
                                        </p:attrNameLst>
                                      </p:cBhvr>
                                      <p:tavLst>
                                        <p:tav tm="0">
                                          <p:val>
                                            <p:strVal val="#ppt_x"/>
                                          </p:val>
                                        </p:tav>
                                        <p:tav tm="100000">
                                          <p:val>
                                            <p:strVal val="#ppt_x"/>
                                          </p:val>
                                        </p:tav>
                                      </p:tavLst>
                                    </p:anim>
                                    <p:anim calcmode="lin" valueType="num">
                                      <p:cBhvr additive="base">
                                        <p:cTn id="8" dur="12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sp>
        <p:nvSpPr>
          <p:cNvPr id="11" name="内容占位符 10"/>
          <p:cNvSpPr>
            <a:spLocks noGrp="1"/>
          </p:cNvSpPr>
          <p:nvPr>
            <p:ph sz="half" idx="1"/>
          </p:nvPr>
        </p:nvSpPr>
        <p:spPr/>
        <p:txBody>
          <a:bodyPr/>
          <a:lstStyle/>
          <a:p>
            <a:endParaRPr lang="zh-CN" altLang="en-US"/>
          </a:p>
        </p:txBody>
      </p:sp>
      <p:sp>
        <p:nvSpPr>
          <p:cNvPr id="12" name="内容占位符 11"/>
          <p:cNvSpPr>
            <a:spLocks noGrp="1"/>
          </p:cNvSpPr>
          <p:nvPr>
            <p:ph sz="half" idx="2"/>
          </p:nvPr>
        </p:nvSpPr>
        <p:spPr/>
        <p:txBody>
          <a:bodyPr/>
          <a:lstStyle/>
          <a:p>
            <a:endParaRPr lang="zh-CN" altLang="en-US"/>
          </a:p>
        </p:txBody>
      </p:sp>
      <p:sp>
        <p:nvSpPr>
          <p:cNvPr id="8" name="任意多边形 7"/>
          <p:cNvSpPr/>
          <p:nvPr/>
        </p:nvSpPr>
        <p:spPr>
          <a:xfrm flipV="1">
            <a:off x="-1348740" y="-4127182"/>
            <a:ext cx="17678400" cy="9723120"/>
          </a:xfrm>
          <a:custGeom>
            <a:avLst/>
            <a:gdLst>
              <a:gd name="connsiteX0" fmla="*/ 0 w 17678400"/>
              <a:gd name="connsiteY0" fmla="*/ 9723120 h 9723120"/>
              <a:gd name="connsiteX1" fmla="*/ 828589 w 17678400"/>
              <a:gd name="connsiteY1" fmla="*/ 9723120 h 9723120"/>
              <a:gd name="connsiteX2" fmla="*/ 8839200 w 17678400"/>
              <a:gd name="connsiteY2" fmla="*/ 911448 h 9723120"/>
              <a:gd name="connsiteX3" fmla="*/ 16849811 w 17678400"/>
              <a:gd name="connsiteY3" fmla="*/ 9723120 h 9723120"/>
              <a:gd name="connsiteX4" fmla="*/ 17678400 w 17678400"/>
              <a:gd name="connsiteY4" fmla="*/ 9723120 h 9723120"/>
              <a:gd name="connsiteX5" fmla="*/ 8839200 w 17678400"/>
              <a:gd name="connsiteY5" fmla="*/ 0 h 97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78400" h="9723120">
                <a:moveTo>
                  <a:pt x="0" y="9723120"/>
                </a:moveTo>
                <a:lnTo>
                  <a:pt x="828589" y="9723120"/>
                </a:lnTo>
                <a:lnTo>
                  <a:pt x="8839200" y="911448"/>
                </a:lnTo>
                <a:lnTo>
                  <a:pt x="16849811" y="9723120"/>
                </a:lnTo>
                <a:lnTo>
                  <a:pt x="17678400" y="9723120"/>
                </a:lnTo>
                <a:lnTo>
                  <a:pt x="8839200" y="0"/>
                </a:lnTo>
                <a:close/>
              </a:path>
            </a:pathLst>
          </a:custGeom>
          <a:gradFill flip="none" rotWithShape="1">
            <a:gsLst>
              <a:gs pos="9000">
                <a:srgbClr val="5900D0">
                  <a:alpha val="60000"/>
                </a:srgbClr>
              </a:gs>
              <a:gs pos="54000">
                <a:srgbClr val="00B0F0">
                  <a:alpha val="58000"/>
                </a:srgbClr>
              </a:gs>
            </a:gsLst>
            <a:lin ang="5400000" scaled="1"/>
            <a:tileRect/>
          </a:gradFill>
          <a:ln>
            <a:noFill/>
          </a:ln>
        </p:spPr>
        <p:txBody>
          <a:bodyPr lIns="0" tIns="0" rIns="0" bIns="0" rtlCol="0" anchor="ctr"/>
          <a:lstStyle/>
          <a:p>
            <a:pPr algn="ctr" defTabSz="868045"/>
            <a:endParaRPr lang="zh-CN" altLang="en-US" sz="1100">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9" name="文本框 8"/>
          <p:cNvSpPr txBox="1"/>
          <p:nvPr/>
        </p:nvSpPr>
        <p:spPr>
          <a:xfrm>
            <a:off x="5246737" y="2138094"/>
            <a:ext cx="6107063" cy="1200329"/>
          </a:xfrm>
          <a:prstGeom prst="rect">
            <a:avLst/>
          </a:prstGeom>
          <a:noFill/>
        </p:spPr>
        <p:txBody>
          <a:bodyPr wrap="square" rtlCol="0">
            <a:spAutoFit/>
          </a:bodyPr>
          <a:lstStyle/>
          <a:p>
            <a:pPr algn="dist"/>
            <a:r>
              <a:rPr lang="en-US" altLang="zh-CN" sz="7200" dirty="0" smtClean="0">
                <a:solidFill>
                  <a:schemeClr val="bg1"/>
                </a:solidFill>
                <a:latin typeface="站酷高端黑" panose="02010600030101010101" pitchFamily="2" charset="-122"/>
                <a:ea typeface="站酷高端黑" panose="02010600030101010101" pitchFamily="2" charset="-122"/>
              </a:rPr>
              <a:t>PART 01</a:t>
            </a:r>
            <a:endParaRPr lang="zh-CN" altLang="en-US" sz="7200" dirty="0">
              <a:solidFill>
                <a:schemeClr val="bg1"/>
              </a:solidFill>
              <a:latin typeface="站酷高端黑" panose="02010600030101010101" pitchFamily="2" charset="-122"/>
              <a:ea typeface="站酷高端黑" panose="02010600030101010101" pitchFamily="2" charset="-122"/>
            </a:endParaRPr>
          </a:p>
        </p:txBody>
      </p:sp>
      <p:sp>
        <p:nvSpPr>
          <p:cNvPr id="10" name="文本框 9"/>
          <p:cNvSpPr txBox="1"/>
          <p:nvPr/>
        </p:nvSpPr>
        <p:spPr>
          <a:xfrm>
            <a:off x="5068389" y="2927121"/>
            <a:ext cx="7293428" cy="1569660"/>
          </a:xfrm>
          <a:prstGeom prst="rect">
            <a:avLst/>
          </a:prstGeom>
          <a:noFill/>
        </p:spPr>
        <p:txBody>
          <a:bodyPr wrap="square" rtlCol="0">
            <a:spAutoFit/>
          </a:bodyPr>
          <a:lstStyle/>
          <a:p>
            <a:r>
              <a:rPr lang="zh-CN" altLang="en-US" sz="9600" b="1" dirty="0">
                <a:solidFill>
                  <a:schemeClr val="bg1"/>
                </a:solidFill>
                <a:latin typeface="站酷高端黑" panose="02010600030101010101" pitchFamily="2" charset="-122"/>
                <a:ea typeface="站酷高端黑" panose="02010600030101010101" pitchFamily="2" charset="-122"/>
              </a:rPr>
              <a:t>请输入标题</a:t>
            </a: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2000" advClick="0" advTm="0"/>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1500"/>
                                        <p:tgtEl>
                                          <p:spTgt spid="8"/>
                                        </p:tgtEl>
                                      </p:cBhvr>
                                    </p:animEffect>
                                  </p:childTnLst>
                                </p:cTn>
                              </p:par>
                            </p:childTnLst>
                          </p:cTn>
                        </p:par>
                        <p:par>
                          <p:cTn id="8" fill="hold">
                            <p:stCondLst>
                              <p:cond delay="1500"/>
                            </p:stCondLst>
                            <p:childTnLst>
                              <p:par>
                                <p:cTn id="9" presetID="14" presetClass="entr" presetSubtype="5"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vertical)">
                                      <p:cBhvr>
                                        <p:cTn id="11" dur="1000"/>
                                        <p:tgtEl>
                                          <p:spTgt spid="9"/>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54407"/>
          <a:stretch>
            <a:fillRect/>
          </a:stretch>
        </p:blipFill>
        <p:spPr>
          <a:xfrm>
            <a:off x="0" y="0"/>
            <a:ext cx="12210627" cy="3892731"/>
          </a:xfrm>
          <a:prstGeom prst="rect">
            <a:avLst/>
          </a:prstGeom>
        </p:spPr>
      </p:pic>
      <p:grpSp>
        <p:nvGrpSpPr>
          <p:cNvPr id="5" name="Grupo 4"/>
          <p:cNvGrpSpPr/>
          <p:nvPr/>
        </p:nvGrpSpPr>
        <p:grpSpPr>
          <a:xfrm>
            <a:off x="1074886" y="3750902"/>
            <a:ext cx="1275264" cy="784946"/>
            <a:chOff x="2561724" y="5350551"/>
            <a:chExt cx="3400926" cy="2093433"/>
          </a:xfrm>
          <a:effectLst>
            <a:outerShdw blurRad="50800" dist="38100" dir="5400000" algn="t" rotWithShape="0">
              <a:prstClr val="black">
                <a:alpha val="40000"/>
              </a:prstClr>
            </a:outerShdw>
          </a:effectLst>
        </p:grpSpPr>
        <p:sp>
          <p:nvSpPr>
            <p:cNvPr id="6" name="Trapecio 36"/>
            <p:cNvSpPr/>
            <p:nvPr/>
          </p:nvSpPr>
          <p:spPr>
            <a:xfrm>
              <a:off x="2561724" y="5350551"/>
              <a:ext cx="3400926" cy="407406"/>
            </a:xfrm>
            <a:prstGeom prst="trapezoid">
              <a:avLst>
                <a:gd name="adj" fmla="val 7806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1220"/>
              <a:endParaRPr lang="es-SV">
                <a:solidFill>
                  <a:srgbClr val="FFFFFF"/>
                </a:solidFill>
              </a:endParaRPr>
            </a:p>
          </p:txBody>
        </p:sp>
        <p:sp>
          <p:nvSpPr>
            <p:cNvPr id="7" name="Redondear rectángulo de esquina del mismo lado 1"/>
            <p:cNvSpPr/>
            <p:nvPr/>
          </p:nvSpPr>
          <p:spPr>
            <a:xfrm>
              <a:off x="2867467" y="5350551"/>
              <a:ext cx="2789441" cy="2093433"/>
            </a:xfrm>
            <a:prstGeom prst="round2SameRect">
              <a:avLst>
                <a:gd name="adj1" fmla="val 0"/>
                <a:gd name="adj2" fmla="val 9100"/>
              </a:avLst>
            </a:prstGeom>
            <a:solidFill>
              <a:srgbClr val="97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1220"/>
              <a:r>
                <a:rPr lang="es-SV" sz="25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grpSp>
      <p:grpSp>
        <p:nvGrpSpPr>
          <p:cNvPr id="8" name="Grupo 5"/>
          <p:cNvGrpSpPr/>
          <p:nvPr/>
        </p:nvGrpSpPr>
        <p:grpSpPr>
          <a:xfrm>
            <a:off x="3932949" y="3750902"/>
            <a:ext cx="1275264" cy="784946"/>
            <a:chOff x="7837961" y="5350551"/>
            <a:chExt cx="3400926" cy="2093433"/>
          </a:xfrm>
          <a:effectLst>
            <a:outerShdw blurRad="50800" dist="38100" dir="5400000" algn="t" rotWithShape="0">
              <a:prstClr val="black">
                <a:alpha val="40000"/>
              </a:prstClr>
            </a:outerShdw>
          </a:effectLst>
        </p:grpSpPr>
        <p:sp>
          <p:nvSpPr>
            <p:cNvPr id="9" name="Trapecio 37"/>
            <p:cNvSpPr/>
            <p:nvPr/>
          </p:nvSpPr>
          <p:spPr>
            <a:xfrm>
              <a:off x="7837961" y="5350551"/>
              <a:ext cx="3400926" cy="407406"/>
            </a:xfrm>
            <a:prstGeom prst="trapezoid">
              <a:avLst>
                <a:gd name="adj" fmla="val 7806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1220"/>
              <a:endParaRPr lang="es-SV">
                <a:solidFill>
                  <a:srgbClr val="FFFFFF"/>
                </a:solidFill>
              </a:endParaRPr>
            </a:p>
          </p:txBody>
        </p:sp>
        <p:sp>
          <p:nvSpPr>
            <p:cNvPr id="10" name="Redondear rectángulo de esquina del mismo lado 18"/>
            <p:cNvSpPr/>
            <p:nvPr/>
          </p:nvSpPr>
          <p:spPr>
            <a:xfrm>
              <a:off x="8143704" y="5350551"/>
              <a:ext cx="2789441" cy="2093433"/>
            </a:xfrm>
            <a:prstGeom prst="round2SameRect">
              <a:avLst>
                <a:gd name="adj1" fmla="val 0"/>
                <a:gd name="adj2" fmla="val 9100"/>
              </a:avLst>
            </a:prstGeom>
            <a:solidFill>
              <a:srgbClr val="D6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1220"/>
              <a:r>
                <a:rPr lang="es-SV" sz="25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grpSp>
      <p:grpSp>
        <p:nvGrpSpPr>
          <p:cNvPr id="11" name="Grupo 6"/>
          <p:cNvGrpSpPr/>
          <p:nvPr/>
        </p:nvGrpSpPr>
        <p:grpSpPr>
          <a:xfrm>
            <a:off x="6810062" y="3750902"/>
            <a:ext cx="1275264" cy="784946"/>
            <a:chOff x="13205034" y="5350551"/>
            <a:chExt cx="3400926" cy="2093433"/>
          </a:xfrm>
          <a:effectLst>
            <a:outerShdw blurRad="50800" dist="38100" dir="5400000" algn="t" rotWithShape="0">
              <a:prstClr val="black">
                <a:alpha val="40000"/>
              </a:prstClr>
            </a:outerShdw>
          </a:effectLst>
        </p:grpSpPr>
        <p:sp>
          <p:nvSpPr>
            <p:cNvPr id="12" name="Trapecio 38"/>
            <p:cNvSpPr/>
            <p:nvPr/>
          </p:nvSpPr>
          <p:spPr>
            <a:xfrm>
              <a:off x="13205034" y="5350551"/>
              <a:ext cx="3400926" cy="407406"/>
            </a:xfrm>
            <a:prstGeom prst="trapezoid">
              <a:avLst>
                <a:gd name="adj" fmla="val 78068"/>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1220"/>
              <a:endParaRPr lang="es-SV">
                <a:solidFill>
                  <a:srgbClr val="FFFFFF"/>
                </a:solidFill>
              </a:endParaRPr>
            </a:p>
          </p:txBody>
        </p:sp>
        <p:sp>
          <p:nvSpPr>
            <p:cNvPr id="13" name="Redondear rectángulo de esquina del mismo lado 19"/>
            <p:cNvSpPr/>
            <p:nvPr/>
          </p:nvSpPr>
          <p:spPr>
            <a:xfrm>
              <a:off x="13510777" y="5350551"/>
              <a:ext cx="2789441" cy="2093433"/>
            </a:xfrm>
            <a:prstGeom prst="round2SameRect">
              <a:avLst>
                <a:gd name="adj1" fmla="val 0"/>
                <a:gd name="adj2" fmla="val 10010"/>
              </a:avLst>
            </a:prstGeom>
            <a:solidFill>
              <a:srgbClr val="016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1220"/>
              <a:r>
                <a:rPr lang="es-SV" sz="25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grpSp>
      <p:grpSp>
        <p:nvGrpSpPr>
          <p:cNvPr id="14" name="Grupo 7"/>
          <p:cNvGrpSpPr/>
          <p:nvPr/>
        </p:nvGrpSpPr>
        <p:grpSpPr>
          <a:xfrm>
            <a:off x="9677650" y="3750902"/>
            <a:ext cx="1275264" cy="784946"/>
            <a:chOff x="18611173" y="5350551"/>
            <a:chExt cx="3400926" cy="2093433"/>
          </a:xfrm>
          <a:effectLst>
            <a:outerShdw blurRad="50800" dist="38100" dir="5400000" algn="t" rotWithShape="0">
              <a:prstClr val="black">
                <a:alpha val="40000"/>
              </a:prstClr>
            </a:outerShdw>
          </a:effectLst>
        </p:grpSpPr>
        <p:sp>
          <p:nvSpPr>
            <p:cNvPr id="15" name="Trapecio 39"/>
            <p:cNvSpPr/>
            <p:nvPr/>
          </p:nvSpPr>
          <p:spPr>
            <a:xfrm>
              <a:off x="18611173" y="5350551"/>
              <a:ext cx="3400926" cy="407406"/>
            </a:xfrm>
            <a:prstGeom prst="trapezoid">
              <a:avLst>
                <a:gd name="adj" fmla="val 78068"/>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1220"/>
              <a:endParaRPr lang="es-SV">
                <a:solidFill>
                  <a:srgbClr val="FFFFFF"/>
                </a:solidFill>
              </a:endParaRPr>
            </a:p>
          </p:txBody>
        </p:sp>
        <p:sp>
          <p:nvSpPr>
            <p:cNvPr id="16" name="Redondear rectángulo de esquina del mismo lado 20"/>
            <p:cNvSpPr/>
            <p:nvPr/>
          </p:nvSpPr>
          <p:spPr>
            <a:xfrm>
              <a:off x="18916916" y="5350551"/>
              <a:ext cx="2789441" cy="2093433"/>
            </a:xfrm>
            <a:prstGeom prst="round2SameRect">
              <a:avLst>
                <a:gd name="adj1" fmla="val 0"/>
                <a:gd name="adj2" fmla="val 9100"/>
              </a:avLst>
            </a:prstGeom>
            <a:solidFill>
              <a:srgbClr val="C0BC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1220"/>
              <a:r>
                <a:rPr lang="es-SV" sz="25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grpSp>
      <p:sp>
        <p:nvSpPr>
          <p:cNvPr id="17" name="文本框 18"/>
          <p:cNvSpPr>
            <a:spLocks noChangeArrowheads="1"/>
          </p:cNvSpPr>
          <p:nvPr/>
        </p:nvSpPr>
        <p:spPr bwMode="auto">
          <a:xfrm>
            <a:off x="732953" y="5271654"/>
            <a:ext cx="239042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输入文字内容请输入文字内容请输入</a:t>
            </a:r>
            <a:endParaRPr lang="zh-CN" altLang="en-US" sz="14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109520" y="4778802"/>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21" name="圆角矩形 20"/>
          <p:cNvSpPr/>
          <p:nvPr/>
        </p:nvSpPr>
        <p:spPr>
          <a:xfrm flipH="1">
            <a:off x="504616" y="470653"/>
            <a:ext cx="80270" cy="69321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2" name="文本框 21"/>
          <p:cNvSpPr txBox="1"/>
          <p:nvPr/>
        </p:nvSpPr>
        <p:spPr>
          <a:xfrm>
            <a:off x="638568" y="384472"/>
            <a:ext cx="2219398" cy="492443"/>
          </a:xfrm>
          <a:prstGeom prst="rect">
            <a:avLst/>
          </a:prstGeom>
          <a:noFill/>
          <a:ln>
            <a:noFill/>
          </a:ln>
        </p:spPr>
        <p:txBody>
          <a:bodyPr wrap="square" rtlCol="0">
            <a:spAutoFit/>
          </a:bodyPr>
          <a:lstStyle/>
          <a:p>
            <a:r>
              <a:rPr lang="zh-CN" altLang="en-US" sz="2600" b="1" dirty="0" smtClean="0">
                <a:solidFill>
                  <a:schemeClr val="bg1"/>
                </a:solidFill>
                <a:latin typeface="Calibri Light" panose="020F0302020204030204" pitchFamily="34" charset="0"/>
                <a:cs typeface="Calibri Light" panose="020F0302020204030204" pitchFamily="34" charset="0"/>
              </a:rPr>
              <a:t>请输入标题</a:t>
            </a:r>
            <a:endParaRPr lang="en-US" altLang="zh-CN" sz="2600" b="1" dirty="0" smtClean="0">
              <a:solidFill>
                <a:schemeClr val="bg1"/>
              </a:solidFill>
              <a:latin typeface="Calibri Light" panose="020F0302020204030204" pitchFamily="34" charset="0"/>
              <a:cs typeface="Calibri Light" panose="020F0302020204030204" pitchFamily="34" charset="0"/>
            </a:endParaRPr>
          </a:p>
        </p:txBody>
      </p:sp>
      <p:sp>
        <p:nvSpPr>
          <p:cNvPr id="23" name="文本框 22"/>
          <p:cNvSpPr txBox="1"/>
          <p:nvPr/>
        </p:nvSpPr>
        <p:spPr>
          <a:xfrm>
            <a:off x="628378" y="803939"/>
            <a:ext cx="2136260" cy="400110"/>
          </a:xfrm>
          <a:prstGeom prst="rect">
            <a:avLst/>
          </a:prstGeom>
          <a:noFill/>
          <a:ln>
            <a:noFill/>
          </a:ln>
        </p:spPr>
        <p:txBody>
          <a:bodyPr wrap="square" rtlCol="0">
            <a:spAutoFit/>
          </a:bodyPr>
          <a:lstStyle/>
          <a:p>
            <a:r>
              <a:rPr lang="en-US" altLang="zh-CN" sz="2000" dirty="0" smtClean="0">
                <a:solidFill>
                  <a:schemeClr val="bg1"/>
                </a:solidFill>
                <a:latin typeface="Calibri Light" panose="020F0302020204030204" pitchFamily="34" charset="0"/>
                <a:cs typeface="Calibri Light" panose="020F0302020204030204" pitchFamily="34" charset="0"/>
              </a:rPr>
              <a:t>YOUR TEXT HERE</a:t>
            </a:r>
            <a:endParaRPr lang="zh-CN" altLang="en-US" sz="2000" dirty="0">
              <a:solidFill>
                <a:schemeClr val="bg1"/>
              </a:solidFill>
              <a:latin typeface="Calibri Light" panose="020F0302020204030204" pitchFamily="34" charset="0"/>
              <a:cs typeface="Calibri Light" panose="020F0302020204030204" pitchFamily="34" charset="0"/>
            </a:endParaRPr>
          </a:p>
        </p:txBody>
      </p:sp>
      <p:sp>
        <p:nvSpPr>
          <p:cNvPr id="27" name="文本框 18"/>
          <p:cNvSpPr>
            <a:spLocks noChangeArrowheads="1"/>
          </p:cNvSpPr>
          <p:nvPr/>
        </p:nvSpPr>
        <p:spPr bwMode="auto">
          <a:xfrm>
            <a:off x="3577605" y="5271654"/>
            <a:ext cx="239042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输入文字内容请输入文字内容请输入</a:t>
            </a:r>
            <a:endParaRPr lang="zh-CN" altLang="en-US" sz="14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3775516" y="4778802"/>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29" name="文本框 18"/>
          <p:cNvSpPr>
            <a:spLocks noChangeArrowheads="1"/>
          </p:cNvSpPr>
          <p:nvPr/>
        </p:nvSpPr>
        <p:spPr bwMode="auto">
          <a:xfrm>
            <a:off x="6422257" y="5271654"/>
            <a:ext cx="239042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输入文字内容请输入文字内容请输入</a:t>
            </a:r>
            <a:endParaRPr lang="zh-CN" altLang="en-US" sz="1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6713812" y="4778802"/>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31" name="文本框 18"/>
          <p:cNvSpPr>
            <a:spLocks noChangeArrowheads="1"/>
          </p:cNvSpPr>
          <p:nvPr/>
        </p:nvSpPr>
        <p:spPr bwMode="auto">
          <a:xfrm>
            <a:off x="9266909" y="5271654"/>
            <a:ext cx="239042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输入文字内容请输入文字内容请输入</a:t>
            </a:r>
            <a:endParaRPr lang="zh-CN" altLang="en-US" sz="14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9643476" y="4778802"/>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ppt_x</p:attrName>
                                        </p:attrNameLst>
                                      </p:cBhvr>
                                      <p:tavLst>
                                        <p:tav tm="0">
                                          <p:val>
                                            <p:strVal val="#ppt_x"/>
                                          </p:val>
                                        </p:tav>
                                        <p:tav tm="100000">
                                          <p:val>
                                            <p:strVal val="#ppt_x"/>
                                          </p:val>
                                        </p:tav>
                                      </p:tavLst>
                                    </p:anim>
                                    <p:anim calcmode="lin" valueType="num">
                                      <p:cBhvr>
                                        <p:cTn id="8" dur="750" fill="hold"/>
                                        <p:tgtEl>
                                          <p:spTgt spid="5"/>
                                        </p:tgtEl>
                                        <p:attrNameLst>
                                          <p:attrName>ppt_y</p:attrName>
                                        </p:attrNameLst>
                                      </p:cBhvr>
                                      <p:tavLst>
                                        <p:tav tm="0">
                                          <p:val>
                                            <p:strVal val="#ppt_y-#ppt_h/2"/>
                                          </p:val>
                                        </p:tav>
                                        <p:tav tm="100000">
                                          <p:val>
                                            <p:strVal val="#ppt_y"/>
                                          </p:val>
                                        </p:tav>
                                      </p:tavLst>
                                    </p:anim>
                                    <p:anim calcmode="lin" valueType="num">
                                      <p:cBhvr>
                                        <p:cTn id="9" dur="750" fill="hold"/>
                                        <p:tgtEl>
                                          <p:spTgt spid="5"/>
                                        </p:tgtEl>
                                        <p:attrNameLst>
                                          <p:attrName>ppt_w</p:attrName>
                                        </p:attrNameLst>
                                      </p:cBhvr>
                                      <p:tavLst>
                                        <p:tav tm="0">
                                          <p:val>
                                            <p:strVal val="#ppt_w"/>
                                          </p:val>
                                        </p:tav>
                                        <p:tav tm="100000">
                                          <p:val>
                                            <p:strVal val="#ppt_w"/>
                                          </p:val>
                                        </p:tav>
                                      </p:tavLst>
                                    </p:anim>
                                    <p:anim calcmode="lin" valueType="num">
                                      <p:cBhvr>
                                        <p:cTn id="10" dur="750" fill="hold"/>
                                        <p:tgtEl>
                                          <p:spTgt spid="5"/>
                                        </p:tgtEl>
                                        <p:attrNameLst>
                                          <p:attrName>ppt_h</p:attrName>
                                        </p:attrNameLst>
                                      </p:cBhvr>
                                      <p:tavLst>
                                        <p:tav tm="0">
                                          <p:val>
                                            <p:fltVal val="0"/>
                                          </p:val>
                                        </p:tav>
                                        <p:tav tm="100000">
                                          <p:val>
                                            <p:strVal val="#ppt_h"/>
                                          </p:val>
                                        </p:tav>
                                      </p:tavLst>
                                    </p:anim>
                                  </p:childTnLst>
                                </p:cTn>
                              </p:par>
                              <p:par>
                                <p:cTn id="11" presetID="17"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ppt_h/2"/>
                                          </p:val>
                                        </p:tav>
                                        <p:tav tm="100000">
                                          <p:val>
                                            <p:strVal val="#ppt_y"/>
                                          </p:val>
                                        </p:tav>
                                      </p:tavLst>
                                    </p:anim>
                                    <p:anim calcmode="lin" valueType="num">
                                      <p:cBhvr>
                                        <p:cTn id="15" dur="750" fill="hold"/>
                                        <p:tgtEl>
                                          <p:spTgt spid="8"/>
                                        </p:tgtEl>
                                        <p:attrNameLst>
                                          <p:attrName>ppt_w</p:attrName>
                                        </p:attrNameLst>
                                      </p:cBhvr>
                                      <p:tavLst>
                                        <p:tav tm="0">
                                          <p:val>
                                            <p:strVal val="#ppt_w"/>
                                          </p:val>
                                        </p:tav>
                                        <p:tav tm="100000">
                                          <p:val>
                                            <p:strVal val="#ppt_w"/>
                                          </p:val>
                                        </p:tav>
                                      </p:tavLst>
                                    </p:anim>
                                    <p:anim calcmode="lin" valueType="num">
                                      <p:cBhvr>
                                        <p:cTn id="16" dur="750" fill="hold"/>
                                        <p:tgtEl>
                                          <p:spTgt spid="8"/>
                                        </p:tgtEl>
                                        <p:attrNameLst>
                                          <p:attrName>ppt_h</p:attrName>
                                        </p:attrNameLst>
                                      </p:cBhvr>
                                      <p:tavLst>
                                        <p:tav tm="0">
                                          <p:val>
                                            <p:fltVal val="0"/>
                                          </p:val>
                                        </p:tav>
                                        <p:tav tm="100000">
                                          <p:val>
                                            <p:strVal val="#ppt_h"/>
                                          </p:val>
                                        </p:tav>
                                      </p:tavLst>
                                    </p:anim>
                                  </p:childTnLst>
                                </p:cTn>
                              </p:par>
                              <p:par>
                                <p:cTn id="17" presetID="17"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750" fill="hold"/>
                                        <p:tgtEl>
                                          <p:spTgt spid="11"/>
                                        </p:tgtEl>
                                        <p:attrNameLst>
                                          <p:attrName>ppt_x</p:attrName>
                                        </p:attrNameLst>
                                      </p:cBhvr>
                                      <p:tavLst>
                                        <p:tav tm="0">
                                          <p:val>
                                            <p:strVal val="#ppt_x"/>
                                          </p:val>
                                        </p:tav>
                                        <p:tav tm="100000">
                                          <p:val>
                                            <p:strVal val="#ppt_x"/>
                                          </p:val>
                                        </p:tav>
                                      </p:tavLst>
                                    </p:anim>
                                    <p:anim calcmode="lin" valueType="num">
                                      <p:cBhvr>
                                        <p:cTn id="20" dur="750" fill="hold"/>
                                        <p:tgtEl>
                                          <p:spTgt spid="11"/>
                                        </p:tgtEl>
                                        <p:attrNameLst>
                                          <p:attrName>ppt_y</p:attrName>
                                        </p:attrNameLst>
                                      </p:cBhvr>
                                      <p:tavLst>
                                        <p:tav tm="0">
                                          <p:val>
                                            <p:strVal val="#ppt_y-#ppt_h/2"/>
                                          </p:val>
                                        </p:tav>
                                        <p:tav tm="100000">
                                          <p:val>
                                            <p:strVal val="#ppt_y"/>
                                          </p:val>
                                        </p:tav>
                                      </p:tavLst>
                                    </p:anim>
                                    <p:anim calcmode="lin" valueType="num">
                                      <p:cBhvr>
                                        <p:cTn id="21" dur="750" fill="hold"/>
                                        <p:tgtEl>
                                          <p:spTgt spid="11"/>
                                        </p:tgtEl>
                                        <p:attrNameLst>
                                          <p:attrName>ppt_w</p:attrName>
                                        </p:attrNameLst>
                                      </p:cBhvr>
                                      <p:tavLst>
                                        <p:tav tm="0">
                                          <p:val>
                                            <p:strVal val="#ppt_w"/>
                                          </p:val>
                                        </p:tav>
                                        <p:tav tm="100000">
                                          <p:val>
                                            <p:strVal val="#ppt_w"/>
                                          </p:val>
                                        </p:tav>
                                      </p:tavLst>
                                    </p:anim>
                                    <p:anim calcmode="lin" valueType="num">
                                      <p:cBhvr>
                                        <p:cTn id="22" dur="750" fill="hold"/>
                                        <p:tgtEl>
                                          <p:spTgt spid="11"/>
                                        </p:tgtEl>
                                        <p:attrNameLst>
                                          <p:attrName>ppt_h</p:attrName>
                                        </p:attrNameLst>
                                      </p:cBhvr>
                                      <p:tavLst>
                                        <p:tav tm="0">
                                          <p:val>
                                            <p:fltVal val="0"/>
                                          </p:val>
                                        </p:tav>
                                        <p:tav tm="100000">
                                          <p:val>
                                            <p:strVal val="#ppt_h"/>
                                          </p:val>
                                        </p:tav>
                                      </p:tavLst>
                                    </p:anim>
                                  </p:childTnLst>
                                </p:cTn>
                              </p:par>
                              <p:par>
                                <p:cTn id="23" presetID="17" presetClass="entr" presetSubtype="1"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750" fill="hold"/>
                                        <p:tgtEl>
                                          <p:spTgt spid="14"/>
                                        </p:tgtEl>
                                        <p:attrNameLst>
                                          <p:attrName>ppt_x</p:attrName>
                                        </p:attrNameLst>
                                      </p:cBhvr>
                                      <p:tavLst>
                                        <p:tav tm="0">
                                          <p:val>
                                            <p:strVal val="#ppt_x"/>
                                          </p:val>
                                        </p:tav>
                                        <p:tav tm="100000">
                                          <p:val>
                                            <p:strVal val="#ppt_x"/>
                                          </p:val>
                                        </p:tav>
                                      </p:tavLst>
                                    </p:anim>
                                    <p:anim calcmode="lin" valueType="num">
                                      <p:cBhvr>
                                        <p:cTn id="26" dur="750" fill="hold"/>
                                        <p:tgtEl>
                                          <p:spTgt spid="14"/>
                                        </p:tgtEl>
                                        <p:attrNameLst>
                                          <p:attrName>ppt_y</p:attrName>
                                        </p:attrNameLst>
                                      </p:cBhvr>
                                      <p:tavLst>
                                        <p:tav tm="0">
                                          <p:val>
                                            <p:strVal val="#ppt_y-#ppt_h/2"/>
                                          </p:val>
                                        </p:tav>
                                        <p:tav tm="100000">
                                          <p:val>
                                            <p:strVal val="#ppt_y"/>
                                          </p:val>
                                        </p:tav>
                                      </p:tavLst>
                                    </p:anim>
                                    <p:anim calcmode="lin" valueType="num">
                                      <p:cBhvr>
                                        <p:cTn id="27" dur="750" fill="hold"/>
                                        <p:tgtEl>
                                          <p:spTgt spid="14"/>
                                        </p:tgtEl>
                                        <p:attrNameLst>
                                          <p:attrName>ppt_w</p:attrName>
                                        </p:attrNameLst>
                                      </p:cBhvr>
                                      <p:tavLst>
                                        <p:tav tm="0">
                                          <p:val>
                                            <p:strVal val="#ppt_w"/>
                                          </p:val>
                                        </p:tav>
                                        <p:tav tm="100000">
                                          <p:val>
                                            <p:strVal val="#ppt_w"/>
                                          </p:val>
                                        </p:tav>
                                      </p:tavLst>
                                    </p:anim>
                                    <p:anim calcmode="lin" valueType="num">
                                      <p:cBhvr>
                                        <p:cTn id="28" dur="750" fill="hold"/>
                                        <p:tgtEl>
                                          <p:spTgt spid="14"/>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ID="16" presetClass="entr" presetSubtype="21"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arn(inVertical)">
                                      <p:cBhvr>
                                        <p:cTn id="35" dur="500"/>
                                        <p:tgtEl>
                                          <p:spTgt spid="28"/>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arn(inVertical)">
                                      <p:cBhvr>
                                        <p:cTn id="38" dur="500"/>
                                        <p:tgtEl>
                                          <p:spTgt spid="30"/>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barn(inVertical)">
                                      <p:cBhvr>
                                        <p:cTn id="41" dur="500"/>
                                        <p:tgtEl>
                                          <p:spTgt spid="32"/>
                                        </p:tgtEl>
                                      </p:cBhvr>
                                    </p:animEffect>
                                  </p:childTnLst>
                                </p:cTn>
                              </p:par>
                            </p:childTnLst>
                          </p:cTn>
                        </p:par>
                        <p:par>
                          <p:cTn id="42" fill="hold">
                            <p:stCondLst>
                              <p:cond delay="1500"/>
                            </p:stCondLst>
                            <p:childTnLst>
                              <p:par>
                                <p:cTn id="43" presetID="5" presetClass="entr" presetSubtype="10" fill="hold" grpId="0" nodeType="afterEffect">
                                  <p:stCondLst>
                                    <p:cond delay="0"/>
                                  </p:stCondLst>
                                  <p:iterate type="wd">
                                    <p:tmPct val="10000"/>
                                  </p:iterate>
                                  <p:childTnLst>
                                    <p:set>
                                      <p:cBhvr>
                                        <p:cTn id="44" dur="1" fill="hold">
                                          <p:stCondLst>
                                            <p:cond delay="0"/>
                                          </p:stCondLst>
                                        </p:cTn>
                                        <p:tgtEl>
                                          <p:spTgt spid="17"/>
                                        </p:tgtEl>
                                        <p:attrNameLst>
                                          <p:attrName>style.visibility</p:attrName>
                                        </p:attrNameLst>
                                      </p:cBhvr>
                                      <p:to>
                                        <p:strVal val="visible"/>
                                      </p:to>
                                    </p:set>
                                    <p:animEffect transition="in" filter="checkerboard(across)">
                                      <p:cBhvr>
                                        <p:cTn id="45" dur="500"/>
                                        <p:tgtEl>
                                          <p:spTgt spid="17"/>
                                        </p:tgtEl>
                                      </p:cBhvr>
                                    </p:animEffect>
                                  </p:childTnLst>
                                </p:cTn>
                              </p:par>
                              <p:par>
                                <p:cTn id="46" presetID="5" presetClass="entr" presetSubtype="10" fill="hold" grpId="0" nodeType="withEffect">
                                  <p:stCondLst>
                                    <p:cond delay="0"/>
                                  </p:stCondLst>
                                  <p:iterate type="wd">
                                    <p:tmPct val="10000"/>
                                  </p:iterate>
                                  <p:childTnLst>
                                    <p:set>
                                      <p:cBhvr>
                                        <p:cTn id="47" dur="1" fill="hold">
                                          <p:stCondLst>
                                            <p:cond delay="0"/>
                                          </p:stCondLst>
                                        </p:cTn>
                                        <p:tgtEl>
                                          <p:spTgt spid="27"/>
                                        </p:tgtEl>
                                        <p:attrNameLst>
                                          <p:attrName>style.visibility</p:attrName>
                                        </p:attrNameLst>
                                      </p:cBhvr>
                                      <p:to>
                                        <p:strVal val="visible"/>
                                      </p:to>
                                    </p:set>
                                    <p:animEffect transition="in" filter="checkerboard(across)">
                                      <p:cBhvr>
                                        <p:cTn id="48" dur="500"/>
                                        <p:tgtEl>
                                          <p:spTgt spid="27"/>
                                        </p:tgtEl>
                                      </p:cBhvr>
                                    </p:animEffect>
                                  </p:childTnLst>
                                </p:cTn>
                              </p:par>
                              <p:par>
                                <p:cTn id="49" presetID="5" presetClass="entr" presetSubtype="10" fill="hold" grpId="0" nodeType="withEffect">
                                  <p:stCondLst>
                                    <p:cond delay="0"/>
                                  </p:stCondLst>
                                  <p:iterate type="wd">
                                    <p:tmPct val="10000"/>
                                  </p:iterate>
                                  <p:childTnLst>
                                    <p:set>
                                      <p:cBhvr>
                                        <p:cTn id="50" dur="1" fill="hold">
                                          <p:stCondLst>
                                            <p:cond delay="0"/>
                                          </p:stCondLst>
                                        </p:cTn>
                                        <p:tgtEl>
                                          <p:spTgt spid="29"/>
                                        </p:tgtEl>
                                        <p:attrNameLst>
                                          <p:attrName>style.visibility</p:attrName>
                                        </p:attrNameLst>
                                      </p:cBhvr>
                                      <p:to>
                                        <p:strVal val="visible"/>
                                      </p:to>
                                    </p:set>
                                    <p:animEffect transition="in" filter="checkerboard(across)">
                                      <p:cBhvr>
                                        <p:cTn id="51" dur="500"/>
                                        <p:tgtEl>
                                          <p:spTgt spid="29"/>
                                        </p:tgtEl>
                                      </p:cBhvr>
                                    </p:animEffect>
                                  </p:childTnLst>
                                </p:cTn>
                              </p:par>
                              <p:par>
                                <p:cTn id="52" presetID="5" presetClass="entr" presetSubtype="10" fill="hold" grpId="0" nodeType="withEffect">
                                  <p:stCondLst>
                                    <p:cond delay="0"/>
                                  </p:stCondLst>
                                  <p:iterate type="wd">
                                    <p:tmPct val="10000"/>
                                  </p:iterate>
                                  <p:childTnLst>
                                    <p:set>
                                      <p:cBhvr>
                                        <p:cTn id="53" dur="1" fill="hold">
                                          <p:stCondLst>
                                            <p:cond delay="0"/>
                                          </p:stCondLst>
                                        </p:cTn>
                                        <p:tgtEl>
                                          <p:spTgt spid="31"/>
                                        </p:tgtEl>
                                        <p:attrNameLst>
                                          <p:attrName>style.visibility</p:attrName>
                                        </p:attrNameLst>
                                      </p:cBhvr>
                                      <p:to>
                                        <p:strVal val="visible"/>
                                      </p:to>
                                    </p:set>
                                    <p:animEffect transition="in" filter="checkerboard(across)">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7" grpId="0"/>
      <p:bldP spid="28" grpId="0"/>
      <p:bldP spid="29" grpId="0"/>
      <p:bldP spid="30" grpId="0"/>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0" y="2428552"/>
            <a:ext cx="12192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479087" y="2292829"/>
            <a:ext cx="252000" cy="25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970000" y="2292829"/>
            <a:ext cx="252000" cy="25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569861" y="2294279"/>
            <a:ext cx="252000" cy="25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6"/>
          <p:cNvSpPr>
            <a:spLocks noGrp="1"/>
          </p:cNvSpPr>
          <p:nvPr>
            <p:ph type="title" idx="4294967295"/>
          </p:nvPr>
        </p:nvSpPr>
        <p:spPr>
          <a:xfrm>
            <a:off x="838200" y="365125"/>
            <a:ext cx="10515600" cy="1325563"/>
          </a:xfrm>
        </p:spPr>
        <p:txBody>
          <a:bodyPr/>
          <a:lstStyle/>
          <a:p>
            <a:endParaRPr lang="zh-CN" altLang="en-US" dirty="0"/>
          </a:p>
        </p:txBody>
      </p:sp>
      <p:sp>
        <p:nvSpPr>
          <p:cNvPr id="22" name="文本框 18"/>
          <p:cNvSpPr>
            <a:spLocks noChangeArrowheads="1"/>
          </p:cNvSpPr>
          <p:nvPr/>
        </p:nvSpPr>
        <p:spPr bwMode="auto">
          <a:xfrm>
            <a:off x="1317902" y="5478833"/>
            <a:ext cx="26555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a:t>
            </a:r>
            <a:endParaRPr lang="zh-CN" altLang="en-US" sz="1400" dirty="0">
              <a:latin typeface="微软雅黑" panose="020B0503020204020204" pitchFamily="34" charset="-122"/>
              <a:ea typeface="微软雅黑" panose="020B0503020204020204" pitchFamily="34" charset="-122"/>
            </a:endParaRPr>
          </a:p>
        </p:txBody>
      </p:sp>
      <p:sp>
        <p:nvSpPr>
          <p:cNvPr id="23" name="文本框 18"/>
          <p:cNvSpPr>
            <a:spLocks noChangeArrowheads="1"/>
          </p:cNvSpPr>
          <p:nvPr/>
        </p:nvSpPr>
        <p:spPr bwMode="auto">
          <a:xfrm>
            <a:off x="4804741" y="5478833"/>
            <a:ext cx="26555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a:t>
            </a:r>
            <a:endParaRPr lang="zh-CN" altLang="en-US" sz="1400" dirty="0">
              <a:latin typeface="微软雅黑" panose="020B0503020204020204" pitchFamily="34" charset="-122"/>
              <a:ea typeface="微软雅黑" panose="020B0503020204020204" pitchFamily="34" charset="-122"/>
            </a:endParaRPr>
          </a:p>
        </p:txBody>
      </p:sp>
      <p:sp>
        <p:nvSpPr>
          <p:cNvPr id="24" name="文本框 18"/>
          <p:cNvSpPr>
            <a:spLocks noChangeArrowheads="1"/>
          </p:cNvSpPr>
          <p:nvPr/>
        </p:nvSpPr>
        <p:spPr bwMode="auto">
          <a:xfrm>
            <a:off x="8368090" y="5478833"/>
            <a:ext cx="26555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a:t>
            </a:r>
            <a:endParaRPr lang="zh-CN" altLang="en-US" sz="1400" dirty="0">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3">
            <a:grayscl/>
            <a:extLst>
              <a:ext uri="{28A0092B-C50C-407E-A947-70E740481C1C}">
                <a14:useLocalDpi xmlns:a14="http://schemas.microsoft.com/office/drawing/2010/main" val="0"/>
              </a:ext>
            </a:extLst>
          </a:blip>
          <a:srcRect l="16380" t="12930" r="59695" b="52831"/>
          <a:stretch>
            <a:fillRect/>
          </a:stretch>
        </p:blipFill>
        <p:spPr>
          <a:xfrm>
            <a:off x="1382612" y="2899963"/>
            <a:ext cx="2333625" cy="2335075"/>
          </a:xfrm>
          <a:custGeom>
            <a:avLst/>
            <a:gdLst>
              <a:gd name="connsiteX0" fmla="*/ 0 w 2333625"/>
              <a:gd name="connsiteY0" fmla="*/ 0 h 2335075"/>
              <a:gd name="connsiteX1" fmla="*/ 2333625 w 2333625"/>
              <a:gd name="connsiteY1" fmla="*/ 0 h 2335075"/>
              <a:gd name="connsiteX2" fmla="*/ 2333625 w 2333625"/>
              <a:gd name="connsiteY2" fmla="*/ 2335075 h 2335075"/>
              <a:gd name="connsiteX3" fmla="*/ 0 w 2333625"/>
              <a:gd name="connsiteY3" fmla="*/ 2335075 h 2335075"/>
              <a:gd name="connsiteX4" fmla="*/ 0 w 2333625"/>
              <a:gd name="connsiteY4" fmla="*/ 0 h 233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5" h="2335075">
                <a:moveTo>
                  <a:pt x="0" y="0"/>
                </a:moveTo>
                <a:lnTo>
                  <a:pt x="2333625" y="0"/>
                </a:lnTo>
                <a:lnTo>
                  <a:pt x="2333625" y="2335075"/>
                </a:lnTo>
                <a:lnTo>
                  <a:pt x="0" y="2335075"/>
                </a:lnTo>
                <a:lnTo>
                  <a:pt x="0" y="0"/>
                </a:lnTo>
                <a:close/>
              </a:path>
            </a:pathLst>
          </a:custGeom>
        </p:spPr>
      </p:pic>
      <p:pic>
        <p:nvPicPr>
          <p:cNvPr id="28" name="图片 27"/>
          <p:cNvPicPr>
            <a:picLocks noChangeAspect="1"/>
          </p:cNvPicPr>
          <p:nvPr/>
        </p:nvPicPr>
        <p:blipFill>
          <a:blip r:embed="rId3">
            <a:grayscl/>
            <a:extLst>
              <a:ext uri="{28A0092B-C50C-407E-A947-70E740481C1C}">
                <a14:useLocalDpi xmlns:a14="http://schemas.microsoft.com/office/drawing/2010/main" val="0"/>
              </a:ext>
            </a:extLst>
          </a:blip>
          <a:srcRect l="43691" t="57790" r="32384" b="7971"/>
          <a:stretch>
            <a:fillRect/>
          </a:stretch>
        </p:blipFill>
        <p:spPr>
          <a:xfrm>
            <a:off x="4875152" y="2899963"/>
            <a:ext cx="2333625" cy="2335075"/>
          </a:xfrm>
          <a:custGeom>
            <a:avLst/>
            <a:gdLst>
              <a:gd name="connsiteX0" fmla="*/ 0 w 2333625"/>
              <a:gd name="connsiteY0" fmla="*/ 0 h 2335075"/>
              <a:gd name="connsiteX1" fmla="*/ 2333625 w 2333625"/>
              <a:gd name="connsiteY1" fmla="*/ 0 h 2335075"/>
              <a:gd name="connsiteX2" fmla="*/ 2333625 w 2333625"/>
              <a:gd name="connsiteY2" fmla="*/ 2335075 h 2335075"/>
              <a:gd name="connsiteX3" fmla="*/ 0 w 2333625"/>
              <a:gd name="connsiteY3" fmla="*/ 2335075 h 2335075"/>
              <a:gd name="connsiteX4" fmla="*/ 0 w 2333625"/>
              <a:gd name="connsiteY4" fmla="*/ 0 h 233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5" h="2335075">
                <a:moveTo>
                  <a:pt x="0" y="0"/>
                </a:moveTo>
                <a:lnTo>
                  <a:pt x="2333625" y="0"/>
                </a:lnTo>
                <a:lnTo>
                  <a:pt x="2333625" y="2335075"/>
                </a:lnTo>
                <a:lnTo>
                  <a:pt x="0" y="2335075"/>
                </a:lnTo>
                <a:lnTo>
                  <a:pt x="0" y="0"/>
                </a:lnTo>
                <a:close/>
              </a:path>
            </a:pathLst>
          </a:custGeom>
        </p:spPr>
      </p:pic>
      <p:pic>
        <p:nvPicPr>
          <p:cNvPr id="27" name="图片 26"/>
          <p:cNvPicPr>
            <a:picLocks noChangeAspect="1"/>
          </p:cNvPicPr>
          <p:nvPr/>
        </p:nvPicPr>
        <p:blipFill>
          <a:blip r:embed="rId3">
            <a:grayscl/>
            <a:extLst>
              <a:ext uri="{28A0092B-C50C-407E-A947-70E740481C1C}">
                <a14:useLocalDpi xmlns:a14="http://schemas.microsoft.com/office/drawing/2010/main" val="0"/>
              </a:ext>
            </a:extLst>
          </a:blip>
          <a:srcRect l="71878" t="58287" r="4196" b="7474"/>
          <a:stretch>
            <a:fillRect/>
          </a:stretch>
        </p:blipFill>
        <p:spPr>
          <a:xfrm>
            <a:off x="8435264" y="2899963"/>
            <a:ext cx="2333625" cy="2335075"/>
          </a:xfrm>
          <a:custGeom>
            <a:avLst/>
            <a:gdLst>
              <a:gd name="connsiteX0" fmla="*/ 0 w 2333625"/>
              <a:gd name="connsiteY0" fmla="*/ 0 h 2335075"/>
              <a:gd name="connsiteX1" fmla="*/ 2333625 w 2333625"/>
              <a:gd name="connsiteY1" fmla="*/ 0 h 2335075"/>
              <a:gd name="connsiteX2" fmla="*/ 2333625 w 2333625"/>
              <a:gd name="connsiteY2" fmla="*/ 2335075 h 2335075"/>
              <a:gd name="connsiteX3" fmla="*/ 0 w 2333625"/>
              <a:gd name="connsiteY3" fmla="*/ 2335075 h 2335075"/>
              <a:gd name="connsiteX4" fmla="*/ 0 w 2333625"/>
              <a:gd name="connsiteY4" fmla="*/ 0 h 233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5" h="2335075">
                <a:moveTo>
                  <a:pt x="0" y="0"/>
                </a:moveTo>
                <a:lnTo>
                  <a:pt x="2333625" y="0"/>
                </a:lnTo>
                <a:lnTo>
                  <a:pt x="2333625" y="2335075"/>
                </a:lnTo>
                <a:lnTo>
                  <a:pt x="0" y="2335075"/>
                </a:lnTo>
                <a:lnTo>
                  <a:pt x="0" y="0"/>
                </a:lnTo>
                <a:close/>
              </a:path>
            </a:pathLst>
          </a:custGeom>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rcRect l="16380" t="12930" r="59695" b="52831"/>
          <a:stretch>
            <a:fillRect/>
          </a:stretch>
        </p:blipFill>
        <p:spPr>
          <a:xfrm>
            <a:off x="1382612" y="2899963"/>
            <a:ext cx="2333625" cy="2335075"/>
          </a:xfrm>
          <a:custGeom>
            <a:avLst/>
            <a:gdLst>
              <a:gd name="connsiteX0" fmla="*/ 0 w 2333625"/>
              <a:gd name="connsiteY0" fmla="*/ 0 h 2335075"/>
              <a:gd name="connsiteX1" fmla="*/ 2333625 w 2333625"/>
              <a:gd name="connsiteY1" fmla="*/ 0 h 2335075"/>
              <a:gd name="connsiteX2" fmla="*/ 2333625 w 2333625"/>
              <a:gd name="connsiteY2" fmla="*/ 2335075 h 2335075"/>
              <a:gd name="connsiteX3" fmla="*/ 0 w 2333625"/>
              <a:gd name="connsiteY3" fmla="*/ 2335075 h 2335075"/>
              <a:gd name="connsiteX4" fmla="*/ 0 w 2333625"/>
              <a:gd name="connsiteY4" fmla="*/ 0 h 233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5" h="2335075">
                <a:moveTo>
                  <a:pt x="0" y="0"/>
                </a:moveTo>
                <a:lnTo>
                  <a:pt x="2333625" y="0"/>
                </a:lnTo>
                <a:lnTo>
                  <a:pt x="2333625" y="2335075"/>
                </a:lnTo>
                <a:lnTo>
                  <a:pt x="0" y="2335075"/>
                </a:lnTo>
                <a:lnTo>
                  <a:pt x="0" y="0"/>
                </a:lnTo>
                <a:close/>
              </a:path>
            </a:pathLst>
          </a:cu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rcRect l="43691" t="57790" r="32384" b="7971"/>
          <a:stretch>
            <a:fillRect/>
          </a:stretch>
        </p:blipFill>
        <p:spPr>
          <a:xfrm>
            <a:off x="4875152" y="2899963"/>
            <a:ext cx="2333625" cy="2335075"/>
          </a:xfrm>
          <a:custGeom>
            <a:avLst/>
            <a:gdLst>
              <a:gd name="connsiteX0" fmla="*/ 0 w 2333625"/>
              <a:gd name="connsiteY0" fmla="*/ 0 h 2335075"/>
              <a:gd name="connsiteX1" fmla="*/ 2333625 w 2333625"/>
              <a:gd name="connsiteY1" fmla="*/ 0 h 2335075"/>
              <a:gd name="connsiteX2" fmla="*/ 2333625 w 2333625"/>
              <a:gd name="connsiteY2" fmla="*/ 2335075 h 2335075"/>
              <a:gd name="connsiteX3" fmla="*/ 0 w 2333625"/>
              <a:gd name="connsiteY3" fmla="*/ 2335075 h 2335075"/>
              <a:gd name="connsiteX4" fmla="*/ 0 w 2333625"/>
              <a:gd name="connsiteY4" fmla="*/ 0 h 233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5" h="2335075">
                <a:moveTo>
                  <a:pt x="0" y="0"/>
                </a:moveTo>
                <a:lnTo>
                  <a:pt x="2333625" y="0"/>
                </a:lnTo>
                <a:lnTo>
                  <a:pt x="2333625" y="2335075"/>
                </a:lnTo>
                <a:lnTo>
                  <a:pt x="0" y="2335075"/>
                </a:lnTo>
                <a:lnTo>
                  <a:pt x="0" y="0"/>
                </a:lnTo>
                <a:close/>
              </a:path>
            </a:pathLst>
          </a:custGeom>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rcRect l="71878" t="58287" r="4196" b="7474"/>
          <a:stretch>
            <a:fillRect/>
          </a:stretch>
        </p:blipFill>
        <p:spPr>
          <a:xfrm>
            <a:off x="8435264" y="2899963"/>
            <a:ext cx="2333625" cy="2335075"/>
          </a:xfrm>
          <a:custGeom>
            <a:avLst/>
            <a:gdLst>
              <a:gd name="connsiteX0" fmla="*/ 0 w 2333625"/>
              <a:gd name="connsiteY0" fmla="*/ 0 h 2335075"/>
              <a:gd name="connsiteX1" fmla="*/ 2333625 w 2333625"/>
              <a:gd name="connsiteY1" fmla="*/ 0 h 2335075"/>
              <a:gd name="connsiteX2" fmla="*/ 2333625 w 2333625"/>
              <a:gd name="connsiteY2" fmla="*/ 2335075 h 2335075"/>
              <a:gd name="connsiteX3" fmla="*/ 0 w 2333625"/>
              <a:gd name="connsiteY3" fmla="*/ 2335075 h 2335075"/>
              <a:gd name="connsiteX4" fmla="*/ 0 w 2333625"/>
              <a:gd name="connsiteY4" fmla="*/ 0 h 233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5" h="2335075">
                <a:moveTo>
                  <a:pt x="0" y="0"/>
                </a:moveTo>
                <a:lnTo>
                  <a:pt x="2333625" y="0"/>
                </a:lnTo>
                <a:lnTo>
                  <a:pt x="2333625" y="2335075"/>
                </a:lnTo>
                <a:lnTo>
                  <a:pt x="0" y="2335075"/>
                </a:lnTo>
                <a:lnTo>
                  <a:pt x="0" y="0"/>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2000"/>
                            </p:stCondLst>
                            <p:childTnLst>
                              <p:par>
                                <p:cTn id="35" presetID="22" presetClass="exit" presetSubtype="1" fill="hold" nodeType="afterEffect">
                                  <p:stCondLst>
                                    <p:cond delay="0"/>
                                  </p:stCondLst>
                                  <p:childTnLst>
                                    <p:animEffect transition="out" filter="wipe(up)">
                                      <p:cBhvr>
                                        <p:cTn id="36" dur="750"/>
                                        <p:tgtEl>
                                          <p:spTgt spid="29"/>
                                        </p:tgtEl>
                                      </p:cBhvr>
                                    </p:animEffect>
                                    <p:set>
                                      <p:cBhvr>
                                        <p:cTn id="37" dur="1" fill="hold">
                                          <p:stCondLst>
                                            <p:cond delay="749"/>
                                          </p:stCondLst>
                                        </p:cTn>
                                        <p:tgtEl>
                                          <p:spTgt spid="29"/>
                                        </p:tgtEl>
                                        <p:attrNameLst>
                                          <p:attrName>style.visibility</p:attrName>
                                        </p:attrNameLst>
                                      </p:cBhvr>
                                      <p:to>
                                        <p:strVal val="hidden"/>
                                      </p:to>
                                    </p:set>
                                  </p:childTnLst>
                                </p:cTn>
                              </p:par>
                              <p:par>
                                <p:cTn id="38" presetID="22" presetClass="exit" presetSubtype="1" fill="hold" nodeType="withEffect">
                                  <p:stCondLst>
                                    <p:cond delay="0"/>
                                  </p:stCondLst>
                                  <p:childTnLst>
                                    <p:animEffect transition="out" filter="wipe(up)">
                                      <p:cBhvr>
                                        <p:cTn id="39" dur="750"/>
                                        <p:tgtEl>
                                          <p:spTgt spid="28"/>
                                        </p:tgtEl>
                                      </p:cBhvr>
                                    </p:animEffect>
                                    <p:set>
                                      <p:cBhvr>
                                        <p:cTn id="40" dur="1" fill="hold">
                                          <p:stCondLst>
                                            <p:cond delay="749"/>
                                          </p:stCondLst>
                                        </p:cTn>
                                        <p:tgtEl>
                                          <p:spTgt spid="28"/>
                                        </p:tgtEl>
                                        <p:attrNameLst>
                                          <p:attrName>style.visibility</p:attrName>
                                        </p:attrNameLst>
                                      </p:cBhvr>
                                      <p:to>
                                        <p:strVal val="hidden"/>
                                      </p:to>
                                    </p:set>
                                  </p:childTnLst>
                                </p:cTn>
                              </p:par>
                              <p:par>
                                <p:cTn id="41" presetID="22" presetClass="exit" presetSubtype="1" fill="hold" nodeType="withEffect">
                                  <p:stCondLst>
                                    <p:cond delay="0"/>
                                  </p:stCondLst>
                                  <p:childTnLst>
                                    <p:animEffect transition="out" filter="wipe(up)">
                                      <p:cBhvr>
                                        <p:cTn id="42" dur="750"/>
                                        <p:tgtEl>
                                          <p:spTgt spid="27"/>
                                        </p:tgtEl>
                                      </p:cBhvr>
                                    </p:animEffect>
                                    <p:set>
                                      <p:cBhvr>
                                        <p:cTn id="43" dur="1" fill="hold">
                                          <p:stCondLst>
                                            <p:cond delay="749"/>
                                          </p:stCondLst>
                                        </p:cTn>
                                        <p:tgtEl>
                                          <p:spTgt spid="27"/>
                                        </p:tgtEl>
                                        <p:attrNameLst>
                                          <p:attrName>style.visibility</p:attrName>
                                        </p:attrNameLst>
                                      </p:cBhvr>
                                      <p:to>
                                        <p:strVal val="hidden"/>
                                      </p:to>
                                    </p:set>
                                  </p:childTnLst>
                                </p:cTn>
                              </p:par>
                              <p:par>
                                <p:cTn id="44" presetID="22" presetClass="entr" presetSubtype="1" fill="hold" nodeType="withEffect">
                                  <p:stCondLst>
                                    <p:cond delay="3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1" fill="hold" nodeType="withEffect">
                                  <p:stCondLst>
                                    <p:cond delay="3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750"/>
                                        <p:tgtEl>
                                          <p:spTgt spid="31"/>
                                        </p:tgtEl>
                                      </p:cBhvr>
                                    </p:animEffect>
                                  </p:childTnLst>
                                </p:cTn>
                              </p:par>
                              <p:par>
                                <p:cTn id="50" presetID="22" presetClass="entr" presetSubtype="1" fill="hold" nodeType="withEffect">
                                  <p:stCondLst>
                                    <p:cond delay="3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750"/>
                                        <p:tgtEl>
                                          <p:spTgt spid="32"/>
                                        </p:tgtEl>
                                      </p:cBhvr>
                                    </p:animEffect>
                                  </p:childTnLst>
                                </p:cTn>
                              </p:par>
                            </p:childTnLst>
                          </p:cTn>
                        </p:par>
                        <p:par>
                          <p:cTn id="53" fill="hold">
                            <p:stCondLst>
                              <p:cond delay="3000"/>
                            </p:stCondLst>
                            <p:childTnLst>
                              <p:par>
                                <p:cTn id="54" presetID="5" presetClass="entr" presetSubtype="10" fill="hold" grpId="0" nodeType="afterEffect">
                                  <p:stCondLst>
                                    <p:cond delay="0"/>
                                  </p:stCondLst>
                                  <p:iterate type="wd">
                                    <p:tmPct val="10000"/>
                                  </p:iterate>
                                  <p:childTnLst>
                                    <p:set>
                                      <p:cBhvr>
                                        <p:cTn id="55" dur="1" fill="hold">
                                          <p:stCondLst>
                                            <p:cond delay="0"/>
                                          </p:stCondLst>
                                        </p:cTn>
                                        <p:tgtEl>
                                          <p:spTgt spid="22"/>
                                        </p:tgtEl>
                                        <p:attrNameLst>
                                          <p:attrName>style.visibility</p:attrName>
                                        </p:attrNameLst>
                                      </p:cBhvr>
                                      <p:to>
                                        <p:strVal val="visible"/>
                                      </p:to>
                                    </p:set>
                                    <p:animEffect transition="in" filter="checkerboard(across)">
                                      <p:cBhvr>
                                        <p:cTn id="56" dur="500"/>
                                        <p:tgtEl>
                                          <p:spTgt spid="22"/>
                                        </p:tgtEl>
                                      </p:cBhvr>
                                    </p:animEffect>
                                  </p:childTnLst>
                                </p:cTn>
                              </p:par>
                              <p:par>
                                <p:cTn id="57" presetID="5" presetClass="entr" presetSubtype="10" fill="hold" grpId="0" nodeType="withEffect">
                                  <p:stCondLst>
                                    <p:cond delay="0"/>
                                  </p:stCondLst>
                                  <p:iterate type="wd">
                                    <p:tmPct val="10000"/>
                                  </p:iterate>
                                  <p:childTnLst>
                                    <p:set>
                                      <p:cBhvr>
                                        <p:cTn id="58" dur="1" fill="hold">
                                          <p:stCondLst>
                                            <p:cond delay="0"/>
                                          </p:stCondLst>
                                        </p:cTn>
                                        <p:tgtEl>
                                          <p:spTgt spid="23"/>
                                        </p:tgtEl>
                                        <p:attrNameLst>
                                          <p:attrName>style.visibility</p:attrName>
                                        </p:attrNameLst>
                                      </p:cBhvr>
                                      <p:to>
                                        <p:strVal val="visible"/>
                                      </p:to>
                                    </p:set>
                                    <p:animEffect transition="in" filter="checkerboard(across)">
                                      <p:cBhvr>
                                        <p:cTn id="59" dur="500"/>
                                        <p:tgtEl>
                                          <p:spTgt spid="23"/>
                                        </p:tgtEl>
                                      </p:cBhvr>
                                    </p:animEffect>
                                  </p:childTnLst>
                                </p:cTn>
                              </p:par>
                              <p:par>
                                <p:cTn id="60" presetID="5" presetClass="entr" presetSubtype="10" fill="hold" grpId="0" nodeType="withEffect">
                                  <p:stCondLst>
                                    <p:cond delay="0"/>
                                  </p:stCondLst>
                                  <p:iterate type="wd">
                                    <p:tmPct val="10000"/>
                                  </p:iterate>
                                  <p:childTnLst>
                                    <p:set>
                                      <p:cBhvr>
                                        <p:cTn id="61" dur="1" fill="hold">
                                          <p:stCondLst>
                                            <p:cond delay="0"/>
                                          </p:stCondLst>
                                        </p:cTn>
                                        <p:tgtEl>
                                          <p:spTgt spid="24"/>
                                        </p:tgtEl>
                                        <p:attrNameLst>
                                          <p:attrName>style.visibility</p:attrName>
                                        </p:attrNameLst>
                                      </p:cBhvr>
                                      <p:to>
                                        <p:strVal val="visible"/>
                                      </p:to>
                                    </p:set>
                                    <p:animEffect transition="in" filter="checkerboard(across)">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a:blip r:embed="rId3">
            <a:extLst>
              <a:ext uri="{28A0092B-C50C-407E-A947-70E740481C1C}">
                <a14:useLocalDpi xmlns:a14="http://schemas.microsoft.com/office/drawing/2010/main" val="0"/>
              </a:ext>
            </a:extLst>
          </a:blip>
          <a:srcRect l="13177" t="10360" r="34396" b="14905"/>
          <a:stretch>
            <a:fillRect/>
          </a:stretch>
        </p:blipFill>
        <p:spPr>
          <a:xfrm>
            <a:off x="8639885" y="1386263"/>
            <a:ext cx="3293251" cy="3282523"/>
          </a:xfrm>
          <a:custGeom>
            <a:avLst/>
            <a:gdLst>
              <a:gd name="connsiteX0" fmla="*/ 0 w 3293251"/>
              <a:gd name="connsiteY0" fmla="*/ 152 h 3282523"/>
              <a:gd name="connsiteX1" fmla="*/ 2334076 w 3293251"/>
              <a:gd name="connsiteY1" fmla="*/ 951540 h 3282523"/>
              <a:gd name="connsiteX2" fmla="*/ 3293185 w 3293251"/>
              <a:gd name="connsiteY2" fmla="*/ 3282523 h 3282523"/>
              <a:gd name="connsiteX3" fmla="*/ 31388 w 3293251"/>
              <a:gd name="connsiteY3" fmla="*/ 3261699 h 3282523"/>
              <a:gd name="connsiteX4" fmla="*/ 0 w 3293251"/>
              <a:gd name="connsiteY4" fmla="*/ 152 h 328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251" h="3282523">
                <a:moveTo>
                  <a:pt x="0" y="152"/>
                </a:moveTo>
                <a:cubicBezTo>
                  <a:pt x="874081" y="-8259"/>
                  <a:pt x="1714964" y="334492"/>
                  <a:pt x="2334076" y="951540"/>
                </a:cubicBezTo>
                <a:cubicBezTo>
                  <a:pt x="2953231" y="1568629"/>
                  <a:pt x="3298766" y="2408406"/>
                  <a:pt x="3293185" y="3282523"/>
                </a:cubicBezTo>
                <a:lnTo>
                  <a:pt x="31388" y="3261699"/>
                </a:lnTo>
                <a:lnTo>
                  <a:pt x="0" y="152"/>
                </a:lnTo>
                <a:close/>
              </a:path>
            </a:pathLst>
          </a:custGeom>
          <a:scene3d>
            <a:camera prst="isometricLeftDown"/>
            <a:lightRig rig="threePt" dir="t"/>
          </a:scene3d>
        </p:spPr>
      </p:pic>
      <p:cxnSp>
        <p:nvCxnSpPr>
          <p:cNvPr id="96" name="24 Conector recto"/>
          <p:cNvCxnSpPr/>
          <p:nvPr/>
        </p:nvCxnSpPr>
        <p:spPr>
          <a:xfrm flipV="1">
            <a:off x="5326579" y="3120755"/>
            <a:ext cx="4896331" cy="2663209"/>
          </a:xfrm>
          <a:prstGeom prst="line">
            <a:avLst/>
          </a:prstGeom>
          <a:noFill/>
          <a:ln w="6350" cap="flat" cmpd="sng" algn="ctr">
            <a:solidFill>
              <a:srgbClr val="00B0F0"/>
            </a:solidFill>
            <a:prstDash val="dash"/>
            <a:miter lim="800000"/>
          </a:ln>
          <a:effectLst/>
        </p:spPr>
      </p:cxnSp>
      <p:sp>
        <p:nvSpPr>
          <p:cNvPr id="98" name="26 Circular"/>
          <p:cNvSpPr>
            <a:spLocks noChangeAspect="1"/>
          </p:cNvSpPr>
          <p:nvPr/>
        </p:nvSpPr>
        <p:spPr bwMode="auto">
          <a:xfrm>
            <a:off x="5439395" y="1984283"/>
            <a:ext cx="5609397" cy="5609112"/>
          </a:xfrm>
          <a:prstGeom prst="pie">
            <a:avLst>
              <a:gd name="adj1" fmla="val 16166917"/>
              <a:gd name="adj2" fmla="val 21947"/>
            </a:avLst>
          </a:prstGeom>
          <a:solidFill>
            <a:srgbClr val="66CEE6"/>
          </a:solidFill>
          <a:ln>
            <a:noFill/>
          </a:ln>
          <a:scene3d>
            <a:camera prst="isometricLeftDown"/>
            <a:lightRig rig="threePt" dir="t"/>
          </a:scene3d>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cxnSp>
        <p:nvCxnSpPr>
          <p:cNvPr id="102" name="30 Conector recto"/>
          <p:cNvCxnSpPr/>
          <p:nvPr/>
        </p:nvCxnSpPr>
        <p:spPr>
          <a:xfrm flipV="1">
            <a:off x="5327029" y="996642"/>
            <a:ext cx="3821775" cy="4787217"/>
          </a:xfrm>
          <a:prstGeom prst="line">
            <a:avLst/>
          </a:prstGeom>
          <a:noFill/>
          <a:ln w="6350" cap="flat" cmpd="sng" algn="ctr">
            <a:solidFill>
              <a:srgbClr val="00B0F0"/>
            </a:solidFill>
            <a:prstDash val="dash"/>
            <a:miter lim="800000"/>
          </a:ln>
          <a:effectLst/>
        </p:spPr>
      </p:cxnSp>
      <p:pic>
        <p:nvPicPr>
          <p:cNvPr id="61" name="图片 60"/>
          <p:cNvPicPr>
            <a:picLocks noChangeAspect="1"/>
          </p:cNvPicPr>
          <p:nvPr/>
        </p:nvPicPr>
        <p:blipFill>
          <a:blip r:embed="rId3">
            <a:extLst>
              <a:ext uri="{28A0092B-C50C-407E-A947-70E740481C1C}">
                <a14:useLocalDpi xmlns:a14="http://schemas.microsoft.com/office/drawing/2010/main" val="0"/>
              </a:ext>
            </a:extLst>
          </a:blip>
          <a:srcRect l="13177" t="10360" r="34396" b="14905"/>
          <a:stretch>
            <a:fillRect/>
          </a:stretch>
        </p:blipFill>
        <p:spPr>
          <a:xfrm>
            <a:off x="7754843" y="2584817"/>
            <a:ext cx="2384027" cy="2376261"/>
          </a:xfrm>
          <a:custGeom>
            <a:avLst/>
            <a:gdLst>
              <a:gd name="connsiteX0" fmla="*/ 0 w 3293251"/>
              <a:gd name="connsiteY0" fmla="*/ 152 h 3282523"/>
              <a:gd name="connsiteX1" fmla="*/ 2334076 w 3293251"/>
              <a:gd name="connsiteY1" fmla="*/ 951540 h 3282523"/>
              <a:gd name="connsiteX2" fmla="*/ 3293185 w 3293251"/>
              <a:gd name="connsiteY2" fmla="*/ 3282523 h 3282523"/>
              <a:gd name="connsiteX3" fmla="*/ 31388 w 3293251"/>
              <a:gd name="connsiteY3" fmla="*/ 3261699 h 3282523"/>
              <a:gd name="connsiteX4" fmla="*/ 0 w 3293251"/>
              <a:gd name="connsiteY4" fmla="*/ 152 h 328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251" h="3282523">
                <a:moveTo>
                  <a:pt x="0" y="152"/>
                </a:moveTo>
                <a:cubicBezTo>
                  <a:pt x="874081" y="-8259"/>
                  <a:pt x="1714964" y="334492"/>
                  <a:pt x="2334076" y="951540"/>
                </a:cubicBezTo>
                <a:cubicBezTo>
                  <a:pt x="2953231" y="1568629"/>
                  <a:pt x="3298766" y="2408406"/>
                  <a:pt x="3293185" y="3282523"/>
                </a:cubicBezTo>
                <a:lnTo>
                  <a:pt x="31388" y="3261699"/>
                </a:lnTo>
                <a:lnTo>
                  <a:pt x="0" y="152"/>
                </a:lnTo>
                <a:close/>
              </a:path>
            </a:pathLst>
          </a:custGeom>
          <a:scene3d>
            <a:camera prst="isometricLeftDown"/>
            <a:lightRig rig="threePt" dir="t"/>
          </a:scene3d>
        </p:spPr>
      </p:pic>
      <p:cxnSp>
        <p:nvCxnSpPr>
          <p:cNvPr id="103" name="31 Conector recto"/>
          <p:cNvCxnSpPr/>
          <p:nvPr/>
        </p:nvCxnSpPr>
        <p:spPr>
          <a:xfrm flipV="1">
            <a:off x="5326577" y="5031143"/>
            <a:ext cx="6189907" cy="761161"/>
          </a:xfrm>
          <a:prstGeom prst="line">
            <a:avLst/>
          </a:prstGeom>
          <a:noFill/>
          <a:ln w="6350" cap="flat" cmpd="sng" algn="ctr">
            <a:solidFill>
              <a:srgbClr val="00B0F0"/>
            </a:solidFill>
            <a:prstDash val="dash"/>
            <a:miter lim="800000"/>
          </a:ln>
          <a:effectLst/>
        </p:spPr>
      </p:cxnSp>
      <p:sp>
        <p:nvSpPr>
          <p:cNvPr id="109" name="Freeform 10"/>
          <p:cNvSpPr>
            <a:spLocks noChangeAspect="1" noEditPoints="1"/>
          </p:cNvSpPr>
          <p:nvPr/>
        </p:nvSpPr>
        <p:spPr bwMode="auto">
          <a:xfrm rot="19808194">
            <a:off x="4857299" y="5677996"/>
            <a:ext cx="546185" cy="511523"/>
          </a:xfrm>
          <a:custGeom>
            <a:avLst/>
            <a:gdLst>
              <a:gd name="T0" fmla="*/ 829 w 3277"/>
              <a:gd name="T1" fmla="*/ 2810 h 3072"/>
              <a:gd name="T2" fmla="*/ 898 w 3277"/>
              <a:gd name="T3" fmla="*/ 2864 h 3072"/>
              <a:gd name="T4" fmla="*/ 1069 w 3277"/>
              <a:gd name="T5" fmla="*/ 2857 h 3072"/>
              <a:gd name="T6" fmla="*/ 1123 w 3277"/>
              <a:gd name="T7" fmla="*/ 2789 h 3072"/>
              <a:gd name="T8" fmla="*/ 1843 w 3277"/>
              <a:gd name="T9" fmla="*/ 819 h 3072"/>
              <a:gd name="T10" fmla="*/ 1843 w 3277"/>
              <a:gd name="T11" fmla="*/ 819 h 3072"/>
              <a:gd name="T12" fmla="*/ 706 w 3277"/>
              <a:gd name="T13" fmla="*/ 823 h 3072"/>
              <a:gd name="T14" fmla="*/ 578 w 3277"/>
              <a:gd name="T15" fmla="*/ 845 h 3072"/>
              <a:gd name="T16" fmla="*/ 449 w 3277"/>
              <a:gd name="T17" fmla="*/ 895 h 3072"/>
              <a:gd name="T18" fmla="*/ 334 w 3277"/>
              <a:gd name="T19" fmla="*/ 978 h 3072"/>
              <a:gd name="T20" fmla="*/ 249 w 3277"/>
              <a:gd name="T21" fmla="*/ 1103 h 3072"/>
              <a:gd name="T22" fmla="*/ 207 w 3277"/>
              <a:gd name="T23" fmla="*/ 1279 h 3072"/>
              <a:gd name="T24" fmla="*/ 222 w 3277"/>
              <a:gd name="T25" fmla="*/ 1478 h 3072"/>
              <a:gd name="T26" fmla="*/ 288 w 3277"/>
              <a:gd name="T27" fmla="*/ 1626 h 3072"/>
              <a:gd name="T28" fmla="*/ 391 w 3277"/>
              <a:gd name="T29" fmla="*/ 1729 h 3072"/>
              <a:gd name="T30" fmla="*/ 515 w 3277"/>
              <a:gd name="T31" fmla="*/ 1793 h 3072"/>
              <a:gd name="T32" fmla="*/ 645 w 3277"/>
              <a:gd name="T33" fmla="*/ 1828 h 3072"/>
              <a:gd name="T34" fmla="*/ 766 w 3277"/>
              <a:gd name="T35" fmla="*/ 1842 h 3072"/>
              <a:gd name="T36" fmla="*/ 1639 w 3277"/>
              <a:gd name="T37" fmla="*/ 819 h 3072"/>
              <a:gd name="T38" fmla="*/ 2355 w 3277"/>
              <a:gd name="T39" fmla="*/ 717 h 3072"/>
              <a:gd name="T40" fmla="*/ 3072 w 3277"/>
              <a:gd name="T41" fmla="*/ 0 h 3072"/>
              <a:gd name="T42" fmla="*/ 3193 w 3277"/>
              <a:gd name="T43" fmla="*/ 39 h 3072"/>
              <a:gd name="T44" fmla="*/ 3266 w 3277"/>
              <a:gd name="T45" fmla="*/ 140 h 3072"/>
              <a:gd name="T46" fmla="*/ 3275 w 3277"/>
              <a:gd name="T47" fmla="*/ 2491 h 3072"/>
              <a:gd name="T48" fmla="*/ 3217 w 3277"/>
              <a:gd name="T49" fmla="*/ 2603 h 3072"/>
              <a:gd name="T50" fmla="*/ 3105 w 3277"/>
              <a:gd name="T51" fmla="*/ 2660 h 3072"/>
              <a:gd name="T52" fmla="*/ 1331 w 3277"/>
              <a:gd name="T53" fmla="*/ 2867 h 3072"/>
              <a:gd name="T54" fmla="*/ 1292 w 3277"/>
              <a:gd name="T55" fmla="*/ 2988 h 3072"/>
              <a:gd name="T56" fmla="*/ 1191 w 3277"/>
              <a:gd name="T57" fmla="*/ 3062 h 3072"/>
              <a:gd name="T58" fmla="*/ 786 w 3277"/>
              <a:gd name="T59" fmla="*/ 3069 h 3072"/>
              <a:gd name="T60" fmla="*/ 675 w 3277"/>
              <a:gd name="T61" fmla="*/ 3012 h 3072"/>
              <a:gd name="T62" fmla="*/ 617 w 3277"/>
              <a:gd name="T63" fmla="*/ 2901 h 3072"/>
              <a:gd name="T64" fmla="*/ 615 w 3277"/>
              <a:gd name="T65" fmla="*/ 2836 h 3072"/>
              <a:gd name="T66" fmla="*/ 615 w 3277"/>
              <a:gd name="T67" fmla="*/ 2715 h 3072"/>
              <a:gd name="T68" fmla="*/ 616 w 3277"/>
              <a:gd name="T69" fmla="*/ 2539 h 3072"/>
              <a:gd name="T70" fmla="*/ 616 w 3277"/>
              <a:gd name="T71" fmla="*/ 2348 h 3072"/>
              <a:gd name="T72" fmla="*/ 616 w 3277"/>
              <a:gd name="T73" fmla="*/ 2178 h 3072"/>
              <a:gd name="T74" fmla="*/ 615 w 3277"/>
              <a:gd name="T75" fmla="*/ 2069 h 3072"/>
              <a:gd name="T76" fmla="*/ 494 w 3277"/>
              <a:gd name="T77" fmla="*/ 2016 h 3072"/>
              <a:gd name="T78" fmla="*/ 282 w 3277"/>
              <a:gd name="T79" fmla="*/ 1906 h 3072"/>
              <a:gd name="T80" fmla="*/ 121 w 3277"/>
              <a:gd name="T81" fmla="*/ 1739 h 3072"/>
              <a:gd name="T82" fmla="*/ 23 w 3277"/>
              <a:gd name="T83" fmla="*/ 1522 h 3072"/>
              <a:gd name="T84" fmla="*/ 2 w 3277"/>
              <a:gd name="T85" fmla="*/ 1268 h 3072"/>
              <a:gd name="T86" fmla="*/ 58 w 3277"/>
              <a:gd name="T87" fmla="*/ 1041 h 3072"/>
              <a:gd name="T88" fmla="*/ 180 w 3277"/>
              <a:gd name="T89" fmla="*/ 859 h 3072"/>
              <a:gd name="T90" fmla="*/ 355 w 3277"/>
              <a:gd name="T91" fmla="*/ 725 h 3072"/>
              <a:gd name="T92" fmla="*/ 572 w 3277"/>
              <a:gd name="T93" fmla="*/ 642 h 3072"/>
              <a:gd name="T94" fmla="*/ 819 w 3277"/>
              <a:gd name="T95" fmla="*/ 614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7" h="3072">
                <a:moveTo>
                  <a:pt x="819" y="2048"/>
                </a:moveTo>
                <a:lnTo>
                  <a:pt x="819" y="2765"/>
                </a:lnTo>
                <a:lnTo>
                  <a:pt x="822" y="2789"/>
                </a:lnTo>
                <a:lnTo>
                  <a:pt x="829" y="2810"/>
                </a:lnTo>
                <a:lnTo>
                  <a:pt x="841" y="2829"/>
                </a:lnTo>
                <a:lnTo>
                  <a:pt x="857" y="2845"/>
                </a:lnTo>
                <a:lnTo>
                  <a:pt x="876" y="2857"/>
                </a:lnTo>
                <a:lnTo>
                  <a:pt x="898" y="2864"/>
                </a:lnTo>
                <a:lnTo>
                  <a:pt x="922" y="2867"/>
                </a:lnTo>
                <a:lnTo>
                  <a:pt x="1024" y="2867"/>
                </a:lnTo>
                <a:lnTo>
                  <a:pt x="1048" y="2864"/>
                </a:lnTo>
                <a:lnTo>
                  <a:pt x="1069" y="2857"/>
                </a:lnTo>
                <a:lnTo>
                  <a:pt x="1088" y="2845"/>
                </a:lnTo>
                <a:lnTo>
                  <a:pt x="1104" y="2829"/>
                </a:lnTo>
                <a:lnTo>
                  <a:pt x="1116" y="2810"/>
                </a:lnTo>
                <a:lnTo>
                  <a:pt x="1123" y="2789"/>
                </a:lnTo>
                <a:lnTo>
                  <a:pt x="1126" y="2765"/>
                </a:lnTo>
                <a:lnTo>
                  <a:pt x="1126" y="2048"/>
                </a:lnTo>
                <a:lnTo>
                  <a:pt x="819" y="2048"/>
                </a:lnTo>
                <a:close/>
                <a:moveTo>
                  <a:pt x="1843" y="819"/>
                </a:moveTo>
                <a:lnTo>
                  <a:pt x="1843" y="1843"/>
                </a:lnTo>
                <a:lnTo>
                  <a:pt x="2150" y="1843"/>
                </a:lnTo>
                <a:lnTo>
                  <a:pt x="2150" y="819"/>
                </a:lnTo>
                <a:lnTo>
                  <a:pt x="1843" y="819"/>
                </a:lnTo>
                <a:close/>
                <a:moveTo>
                  <a:pt x="793" y="819"/>
                </a:moveTo>
                <a:lnTo>
                  <a:pt x="765" y="819"/>
                </a:lnTo>
                <a:lnTo>
                  <a:pt x="736" y="820"/>
                </a:lnTo>
                <a:lnTo>
                  <a:pt x="706" y="823"/>
                </a:lnTo>
                <a:lnTo>
                  <a:pt x="675" y="826"/>
                </a:lnTo>
                <a:lnTo>
                  <a:pt x="642" y="831"/>
                </a:lnTo>
                <a:lnTo>
                  <a:pt x="610" y="837"/>
                </a:lnTo>
                <a:lnTo>
                  <a:pt x="578" y="845"/>
                </a:lnTo>
                <a:lnTo>
                  <a:pt x="545" y="855"/>
                </a:lnTo>
                <a:lnTo>
                  <a:pt x="512" y="866"/>
                </a:lnTo>
                <a:lnTo>
                  <a:pt x="480" y="879"/>
                </a:lnTo>
                <a:lnTo>
                  <a:pt x="449" y="895"/>
                </a:lnTo>
                <a:lnTo>
                  <a:pt x="419" y="912"/>
                </a:lnTo>
                <a:lnTo>
                  <a:pt x="388" y="932"/>
                </a:lnTo>
                <a:lnTo>
                  <a:pt x="361" y="954"/>
                </a:lnTo>
                <a:lnTo>
                  <a:pt x="334" y="978"/>
                </a:lnTo>
                <a:lnTo>
                  <a:pt x="310" y="1006"/>
                </a:lnTo>
                <a:lnTo>
                  <a:pt x="287" y="1035"/>
                </a:lnTo>
                <a:lnTo>
                  <a:pt x="266" y="1068"/>
                </a:lnTo>
                <a:lnTo>
                  <a:pt x="249" y="1103"/>
                </a:lnTo>
                <a:lnTo>
                  <a:pt x="234" y="1143"/>
                </a:lnTo>
                <a:lnTo>
                  <a:pt x="222" y="1184"/>
                </a:lnTo>
                <a:lnTo>
                  <a:pt x="213" y="1229"/>
                </a:lnTo>
                <a:lnTo>
                  <a:pt x="207" y="1279"/>
                </a:lnTo>
                <a:lnTo>
                  <a:pt x="205" y="1331"/>
                </a:lnTo>
                <a:lnTo>
                  <a:pt x="207" y="1384"/>
                </a:lnTo>
                <a:lnTo>
                  <a:pt x="213" y="1432"/>
                </a:lnTo>
                <a:lnTo>
                  <a:pt x="222" y="1478"/>
                </a:lnTo>
                <a:lnTo>
                  <a:pt x="234" y="1520"/>
                </a:lnTo>
                <a:lnTo>
                  <a:pt x="249" y="1558"/>
                </a:lnTo>
                <a:lnTo>
                  <a:pt x="267" y="1593"/>
                </a:lnTo>
                <a:lnTo>
                  <a:pt x="288" y="1626"/>
                </a:lnTo>
                <a:lnTo>
                  <a:pt x="311" y="1656"/>
                </a:lnTo>
                <a:lnTo>
                  <a:pt x="336" y="1682"/>
                </a:lnTo>
                <a:lnTo>
                  <a:pt x="363" y="1706"/>
                </a:lnTo>
                <a:lnTo>
                  <a:pt x="391" y="1729"/>
                </a:lnTo>
                <a:lnTo>
                  <a:pt x="421" y="1748"/>
                </a:lnTo>
                <a:lnTo>
                  <a:pt x="451" y="1765"/>
                </a:lnTo>
                <a:lnTo>
                  <a:pt x="483" y="1780"/>
                </a:lnTo>
                <a:lnTo>
                  <a:pt x="515" y="1793"/>
                </a:lnTo>
                <a:lnTo>
                  <a:pt x="548" y="1804"/>
                </a:lnTo>
                <a:lnTo>
                  <a:pt x="580" y="1813"/>
                </a:lnTo>
                <a:lnTo>
                  <a:pt x="613" y="1821"/>
                </a:lnTo>
                <a:lnTo>
                  <a:pt x="645" y="1828"/>
                </a:lnTo>
                <a:lnTo>
                  <a:pt x="677" y="1834"/>
                </a:lnTo>
                <a:lnTo>
                  <a:pt x="708" y="1837"/>
                </a:lnTo>
                <a:lnTo>
                  <a:pt x="738" y="1840"/>
                </a:lnTo>
                <a:lnTo>
                  <a:pt x="766" y="1842"/>
                </a:lnTo>
                <a:lnTo>
                  <a:pt x="794" y="1843"/>
                </a:lnTo>
                <a:lnTo>
                  <a:pt x="819" y="1843"/>
                </a:lnTo>
                <a:lnTo>
                  <a:pt x="1639" y="1843"/>
                </a:lnTo>
                <a:lnTo>
                  <a:pt x="1639" y="819"/>
                </a:lnTo>
                <a:lnTo>
                  <a:pt x="819" y="819"/>
                </a:lnTo>
                <a:lnTo>
                  <a:pt x="793" y="819"/>
                </a:lnTo>
                <a:close/>
                <a:moveTo>
                  <a:pt x="3072" y="205"/>
                </a:moveTo>
                <a:lnTo>
                  <a:pt x="2355" y="717"/>
                </a:lnTo>
                <a:lnTo>
                  <a:pt x="2355" y="1945"/>
                </a:lnTo>
                <a:lnTo>
                  <a:pt x="3072" y="2458"/>
                </a:lnTo>
                <a:lnTo>
                  <a:pt x="3072" y="205"/>
                </a:lnTo>
                <a:close/>
                <a:moveTo>
                  <a:pt x="3072" y="0"/>
                </a:moveTo>
                <a:lnTo>
                  <a:pt x="3105" y="3"/>
                </a:lnTo>
                <a:lnTo>
                  <a:pt x="3136" y="10"/>
                </a:lnTo>
                <a:lnTo>
                  <a:pt x="3166" y="23"/>
                </a:lnTo>
                <a:lnTo>
                  <a:pt x="3193" y="39"/>
                </a:lnTo>
                <a:lnTo>
                  <a:pt x="3217" y="61"/>
                </a:lnTo>
                <a:lnTo>
                  <a:pt x="3237" y="84"/>
                </a:lnTo>
                <a:lnTo>
                  <a:pt x="3254" y="111"/>
                </a:lnTo>
                <a:lnTo>
                  <a:pt x="3266" y="140"/>
                </a:lnTo>
                <a:lnTo>
                  <a:pt x="3275" y="171"/>
                </a:lnTo>
                <a:lnTo>
                  <a:pt x="3277" y="205"/>
                </a:lnTo>
                <a:lnTo>
                  <a:pt x="3277" y="2458"/>
                </a:lnTo>
                <a:lnTo>
                  <a:pt x="3275" y="2491"/>
                </a:lnTo>
                <a:lnTo>
                  <a:pt x="3266" y="2522"/>
                </a:lnTo>
                <a:lnTo>
                  <a:pt x="3254" y="2552"/>
                </a:lnTo>
                <a:lnTo>
                  <a:pt x="3237" y="2579"/>
                </a:lnTo>
                <a:lnTo>
                  <a:pt x="3217" y="2603"/>
                </a:lnTo>
                <a:lnTo>
                  <a:pt x="3193" y="2623"/>
                </a:lnTo>
                <a:lnTo>
                  <a:pt x="3166" y="2639"/>
                </a:lnTo>
                <a:lnTo>
                  <a:pt x="3136" y="2652"/>
                </a:lnTo>
                <a:lnTo>
                  <a:pt x="3105" y="2660"/>
                </a:lnTo>
                <a:lnTo>
                  <a:pt x="3072" y="2663"/>
                </a:lnTo>
                <a:lnTo>
                  <a:pt x="2150" y="2048"/>
                </a:lnTo>
                <a:lnTo>
                  <a:pt x="1331" y="2048"/>
                </a:lnTo>
                <a:lnTo>
                  <a:pt x="1331" y="2867"/>
                </a:lnTo>
                <a:lnTo>
                  <a:pt x="1328" y="2901"/>
                </a:lnTo>
                <a:lnTo>
                  <a:pt x="1320" y="2932"/>
                </a:lnTo>
                <a:lnTo>
                  <a:pt x="1308" y="2961"/>
                </a:lnTo>
                <a:lnTo>
                  <a:pt x="1292" y="2988"/>
                </a:lnTo>
                <a:lnTo>
                  <a:pt x="1271" y="3011"/>
                </a:lnTo>
                <a:lnTo>
                  <a:pt x="1247" y="3033"/>
                </a:lnTo>
                <a:lnTo>
                  <a:pt x="1220" y="3049"/>
                </a:lnTo>
                <a:lnTo>
                  <a:pt x="1191" y="3062"/>
                </a:lnTo>
                <a:lnTo>
                  <a:pt x="1160" y="3069"/>
                </a:lnTo>
                <a:lnTo>
                  <a:pt x="1126" y="3072"/>
                </a:lnTo>
                <a:lnTo>
                  <a:pt x="819" y="3072"/>
                </a:lnTo>
                <a:lnTo>
                  <a:pt x="786" y="3069"/>
                </a:lnTo>
                <a:lnTo>
                  <a:pt x="754" y="3062"/>
                </a:lnTo>
                <a:lnTo>
                  <a:pt x="725" y="3049"/>
                </a:lnTo>
                <a:lnTo>
                  <a:pt x="698" y="3033"/>
                </a:lnTo>
                <a:lnTo>
                  <a:pt x="675" y="3012"/>
                </a:lnTo>
                <a:lnTo>
                  <a:pt x="653" y="2988"/>
                </a:lnTo>
                <a:lnTo>
                  <a:pt x="637" y="2961"/>
                </a:lnTo>
                <a:lnTo>
                  <a:pt x="625" y="2932"/>
                </a:lnTo>
                <a:lnTo>
                  <a:pt x="617" y="2901"/>
                </a:lnTo>
                <a:lnTo>
                  <a:pt x="614" y="2867"/>
                </a:lnTo>
                <a:lnTo>
                  <a:pt x="614" y="2863"/>
                </a:lnTo>
                <a:lnTo>
                  <a:pt x="614" y="2852"/>
                </a:lnTo>
                <a:lnTo>
                  <a:pt x="615" y="2836"/>
                </a:lnTo>
                <a:lnTo>
                  <a:pt x="615" y="2813"/>
                </a:lnTo>
                <a:lnTo>
                  <a:pt x="615" y="2785"/>
                </a:lnTo>
                <a:lnTo>
                  <a:pt x="615" y="2751"/>
                </a:lnTo>
                <a:lnTo>
                  <a:pt x="615" y="2715"/>
                </a:lnTo>
                <a:lnTo>
                  <a:pt x="615" y="2675"/>
                </a:lnTo>
                <a:lnTo>
                  <a:pt x="615" y="2632"/>
                </a:lnTo>
                <a:lnTo>
                  <a:pt x="616" y="2587"/>
                </a:lnTo>
                <a:lnTo>
                  <a:pt x="616" y="2539"/>
                </a:lnTo>
                <a:lnTo>
                  <a:pt x="616" y="2492"/>
                </a:lnTo>
                <a:lnTo>
                  <a:pt x="616" y="2444"/>
                </a:lnTo>
                <a:lnTo>
                  <a:pt x="616" y="2395"/>
                </a:lnTo>
                <a:lnTo>
                  <a:pt x="616" y="2348"/>
                </a:lnTo>
                <a:lnTo>
                  <a:pt x="616" y="2302"/>
                </a:lnTo>
                <a:lnTo>
                  <a:pt x="616" y="2258"/>
                </a:lnTo>
                <a:lnTo>
                  <a:pt x="616" y="2217"/>
                </a:lnTo>
                <a:lnTo>
                  <a:pt x="616" y="2178"/>
                </a:lnTo>
                <a:lnTo>
                  <a:pt x="616" y="2144"/>
                </a:lnTo>
                <a:lnTo>
                  <a:pt x="616" y="2114"/>
                </a:lnTo>
                <a:lnTo>
                  <a:pt x="616" y="2089"/>
                </a:lnTo>
                <a:lnTo>
                  <a:pt x="615" y="2069"/>
                </a:lnTo>
                <a:lnTo>
                  <a:pt x="615" y="2055"/>
                </a:lnTo>
                <a:lnTo>
                  <a:pt x="614" y="2048"/>
                </a:lnTo>
                <a:lnTo>
                  <a:pt x="553" y="2034"/>
                </a:lnTo>
                <a:lnTo>
                  <a:pt x="494" y="2016"/>
                </a:lnTo>
                <a:lnTo>
                  <a:pt x="437" y="1994"/>
                </a:lnTo>
                <a:lnTo>
                  <a:pt x="382" y="1969"/>
                </a:lnTo>
                <a:lnTo>
                  <a:pt x="331" y="1938"/>
                </a:lnTo>
                <a:lnTo>
                  <a:pt x="282" y="1906"/>
                </a:lnTo>
                <a:lnTo>
                  <a:pt x="236" y="1869"/>
                </a:lnTo>
                <a:lnTo>
                  <a:pt x="195" y="1828"/>
                </a:lnTo>
                <a:lnTo>
                  <a:pt x="155" y="1785"/>
                </a:lnTo>
                <a:lnTo>
                  <a:pt x="121" y="1739"/>
                </a:lnTo>
                <a:lnTo>
                  <a:pt x="90" y="1689"/>
                </a:lnTo>
                <a:lnTo>
                  <a:pt x="64" y="1637"/>
                </a:lnTo>
                <a:lnTo>
                  <a:pt x="41" y="1580"/>
                </a:lnTo>
                <a:lnTo>
                  <a:pt x="23" y="1522"/>
                </a:lnTo>
                <a:lnTo>
                  <a:pt x="10" y="1461"/>
                </a:lnTo>
                <a:lnTo>
                  <a:pt x="3" y="1397"/>
                </a:lnTo>
                <a:lnTo>
                  <a:pt x="0" y="1331"/>
                </a:lnTo>
                <a:lnTo>
                  <a:pt x="2" y="1268"/>
                </a:lnTo>
                <a:lnTo>
                  <a:pt x="10" y="1207"/>
                </a:lnTo>
                <a:lnTo>
                  <a:pt x="21" y="1149"/>
                </a:lnTo>
                <a:lnTo>
                  <a:pt x="38" y="1093"/>
                </a:lnTo>
                <a:lnTo>
                  <a:pt x="58" y="1041"/>
                </a:lnTo>
                <a:lnTo>
                  <a:pt x="84" y="991"/>
                </a:lnTo>
                <a:lnTo>
                  <a:pt x="112" y="944"/>
                </a:lnTo>
                <a:lnTo>
                  <a:pt x="144" y="901"/>
                </a:lnTo>
                <a:lnTo>
                  <a:pt x="180" y="859"/>
                </a:lnTo>
                <a:lnTo>
                  <a:pt x="219" y="821"/>
                </a:lnTo>
                <a:lnTo>
                  <a:pt x="261" y="786"/>
                </a:lnTo>
                <a:lnTo>
                  <a:pt x="307" y="754"/>
                </a:lnTo>
                <a:lnTo>
                  <a:pt x="355" y="725"/>
                </a:lnTo>
                <a:lnTo>
                  <a:pt x="405" y="700"/>
                </a:lnTo>
                <a:lnTo>
                  <a:pt x="459" y="678"/>
                </a:lnTo>
                <a:lnTo>
                  <a:pt x="514" y="659"/>
                </a:lnTo>
                <a:lnTo>
                  <a:pt x="572" y="642"/>
                </a:lnTo>
                <a:lnTo>
                  <a:pt x="631" y="630"/>
                </a:lnTo>
                <a:lnTo>
                  <a:pt x="693" y="621"/>
                </a:lnTo>
                <a:lnTo>
                  <a:pt x="755" y="616"/>
                </a:lnTo>
                <a:lnTo>
                  <a:pt x="819" y="614"/>
                </a:lnTo>
                <a:lnTo>
                  <a:pt x="2150" y="614"/>
                </a:lnTo>
                <a:lnTo>
                  <a:pt x="3072" y="0"/>
                </a:lnTo>
                <a:close/>
              </a:path>
            </a:pathLst>
          </a:custGeom>
          <a:solidFill>
            <a:srgbClr val="00B0F0"/>
          </a:solidFill>
          <a:ln w="0">
            <a:solidFill>
              <a:srgbClr val="00B0F0"/>
            </a:solidFill>
            <a:prstDash val="solid"/>
            <a:round/>
          </a:ln>
        </p:spPr>
        <p:txBody>
          <a:bodyPr vert="horz" wrap="square" lIns="33857" tIns="16900" rIns="33857" bIns="16900" numCol="1" anchor="t" anchorCtr="0" compatLnSpc="1"/>
          <a:lstStyle/>
          <a:p>
            <a:pPr marL="0" marR="0" lvl="0" indent="0"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1F1F1F"/>
              </a:solidFill>
              <a:effectLst/>
              <a:uLnTx/>
              <a:uFillTx/>
              <a:latin typeface="Calibri" panose="020F0502020204030204"/>
            </a:endParaRPr>
          </a:p>
        </p:txBody>
      </p:sp>
      <p:sp>
        <p:nvSpPr>
          <p:cNvPr id="100" name="28 Circular"/>
          <p:cNvSpPr>
            <a:spLocks noChangeAspect="1"/>
          </p:cNvSpPr>
          <p:nvPr/>
        </p:nvSpPr>
        <p:spPr bwMode="auto">
          <a:xfrm>
            <a:off x="5380748" y="3260885"/>
            <a:ext cx="3739598" cy="3739408"/>
          </a:xfrm>
          <a:prstGeom prst="pie">
            <a:avLst>
              <a:gd name="adj1" fmla="val 16166917"/>
              <a:gd name="adj2" fmla="val 21947"/>
            </a:avLst>
          </a:prstGeom>
          <a:solidFill>
            <a:srgbClr val="E4F186"/>
          </a:solidFill>
          <a:ln>
            <a:noFill/>
          </a:ln>
          <a:scene3d>
            <a:camera prst="isometricLeftDown"/>
            <a:lightRig rig="threePt" dir="t"/>
          </a:scene3d>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sp>
        <p:nvSpPr>
          <p:cNvPr id="104" name="32 CuadroTexto"/>
          <p:cNvSpPr txBox="1"/>
          <p:nvPr/>
        </p:nvSpPr>
        <p:spPr>
          <a:xfrm>
            <a:off x="7465237" y="5540684"/>
            <a:ext cx="1097138" cy="367292"/>
          </a:xfrm>
          <a:prstGeom prst="rect">
            <a:avLst/>
          </a:prstGeom>
          <a:noFill/>
        </p:spPr>
        <p:txBody>
          <a:bodyPr wrap="square" lIns="89449" tIns="44710" rIns="89449" bIns="44710" rtlCol="0">
            <a:spAutoFit/>
          </a:bodyPr>
          <a:lstStyle/>
          <a:p>
            <a:pPr defTabSz="894080"/>
            <a:r>
              <a:rPr lang="es-MX" dirty="0">
                <a:latin typeface="微软雅黑" panose="020B0503020204020204" pitchFamily="34" charset="-122"/>
                <a:ea typeface="微软雅黑" panose="020B0503020204020204" pitchFamily="34" charset="-122"/>
                <a:cs typeface="Open Sans Extrabold" panose="020B0906030804020204" pitchFamily="34" charset="0"/>
              </a:rPr>
              <a:t>20</a:t>
            </a:r>
            <a:r>
              <a:rPr lang="es-MX" baseline="36000" dirty="0">
                <a:latin typeface="微软雅黑" panose="020B0503020204020204" pitchFamily="34" charset="-122"/>
                <a:ea typeface="微软雅黑" panose="020B0503020204020204" pitchFamily="34" charset="-122"/>
                <a:cs typeface="Open Sans Extrabold" panose="020B0906030804020204" pitchFamily="34" charset="0"/>
              </a:rPr>
              <a:t>%</a:t>
            </a:r>
            <a:endParaRPr lang="es-SV" baseline="360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105" name="33 CuadroTexto"/>
          <p:cNvSpPr txBox="1"/>
          <p:nvPr/>
        </p:nvSpPr>
        <p:spPr>
          <a:xfrm>
            <a:off x="8421530" y="5464268"/>
            <a:ext cx="1097138" cy="367292"/>
          </a:xfrm>
          <a:prstGeom prst="rect">
            <a:avLst/>
          </a:prstGeom>
          <a:noFill/>
        </p:spPr>
        <p:txBody>
          <a:bodyPr wrap="square" lIns="89449" tIns="44710" rIns="89449" bIns="44710" rtlCol="0">
            <a:spAutoFit/>
          </a:bodyPr>
          <a:lstStyle/>
          <a:p>
            <a:pPr defTabSz="894080"/>
            <a:r>
              <a:rPr lang="es-MX" dirty="0">
                <a:latin typeface="微软雅黑" panose="020B0503020204020204" pitchFamily="34" charset="-122"/>
                <a:ea typeface="微软雅黑" panose="020B0503020204020204" pitchFamily="34" charset="-122"/>
                <a:cs typeface="Open Sans Extrabold" panose="020B0906030804020204" pitchFamily="34" charset="0"/>
              </a:rPr>
              <a:t>40</a:t>
            </a:r>
            <a:r>
              <a:rPr lang="es-MX" baseline="36000" dirty="0">
                <a:latin typeface="微软雅黑" panose="020B0503020204020204" pitchFamily="34" charset="-122"/>
                <a:ea typeface="微软雅黑" panose="020B0503020204020204" pitchFamily="34" charset="-122"/>
                <a:cs typeface="Open Sans Extrabold" panose="020B0906030804020204" pitchFamily="34" charset="0"/>
              </a:rPr>
              <a:t>%</a:t>
            </a:r>
            <a:endParaRPr lang="es-SV" baseline="360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106" name="34 CuadroTexto"/>
          <p:cNvSpPr txBox="1"/>
          <p:nvPr/>
        </p:nvSpPr>
        <p:spPr>
          <a:xfrm>
            <a:off x="9238138" y="5382422"/>
            <a:ext cx="1097138" cy="367292"/>
          </a:xfrm>
          <a:prstGeom prst="rect">
            <a:avLst/>
          </a:prstGeom>
          <a:noFill/>
        </p:spPr>
        <p:txBody>
          <a:bodyPr wrap="square" lIns="89449" tIns="44710" rIns="89449" bIns="44710" rtlCol="0">
            <a:spAutoFit/>
          </a:bodyPr>
          <a:lstStyle/>
          <a:p>
            <a:pPr defTabSz="894080"/>
            <a:r>
              <a:rPr lang="es-MX" dirty="0">
                <a:latin typeface="微软雅黑" panose="020B0503020204020204" pitchFamily="34" charset="-122"/>
                <a:ea typeface="微软雅黑" panose="020B0503020204020204" pitchFamily="34" charset="-122"/>
                <a:cs typeface="Open Sans Extrabold" panose="020B0906030804020204" pitchFamily="34" charset="0"/>
              </a:rPr>
              <a:t>60</a:t>
            </a:r>
            <a:r>
              <a:rPr lang="es-MX" baseline="36000" dirty="0">
                <a:latin typeface="微软雅黑" panose="020B0503020204020204" pitchFamily="34" charset="-122"/>
                <a:ea typeface="微软雅黑" panose="020B0503020204020204" pitchFamily="34" charset="-122"/>
                <a:cs typeface="Open Sans Extrabold" panose="020B0906030804020204" pitchFamily="34" charset="0"/>
              </a:rPr>
              <a:t>%</a:t>
            </a:r>
            <a:endParaRPr lang="es-SV" baseline="360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107" name="35 CuadroTexto"/>
          <p:cNvSpPr txBox="1"/>
          <p:nvPr/>
        </p:nvSpPr>
        <p:spPr>
          <a:xfrm>
            <a:off x="10130954" y="5299202"/>
            <a:ext cx="1097138" cy="367292"/>
          </a:xfrm>
          <a:prstGeom prst="rect">
            <a:avLst/>
          </a:prstGeom>
          <a:noFill/>
        </p:spPr>
        <p:txBody>
          <a:bodyPr wrap="square" lIns="89449" tIns="44710" rIns="89449" bIns="44710" rtlCol="0">
            <a:spAutoFit/>
          </a:bodyPr>
          <a:lstStyle/>
          <a:p>
            <a:pPr defTabSz="894080"/>
            <a:r>
              <a:rPr lang="es-MX" dirty="0">
                <a:latin typeface="微软雅黑" panose="020B0503020204020204" pitchFamily="34" charset="-122"/>
                <a:ea typeface="微软雅黑" panose="020B0503020204020204" pitchFamily="34" charset="-122"/>
                <a:cs typeface="Open Sans Extrabold" panose="020B0906030804020204" pitchFamily="34" charset="0"/>
              </a:rPr>
              <a:t>80</a:t>
            </a:r>
            <a:r>
              <a:rPr lang="es-MX" baseline="36000" dirty="0">
                <a:latin typeface="微软雅黑" panose="020B0503020204020204" pitchFamily="34" charset="-122"/>
                <a:ea typeface="微软雅黑" panose="020B0503020204020204" pitchFamily="34" charset="-122"/>
                <a:cs typeface="Open Sans Extrabold" panose="020B0906030804020204" pitchFamily="34" charset="0"/>
              </a:rPr>
              <a:t>%</a:t>
            </a:r>
            <a:endParaRPr lang="es-SV" baseline="360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108" name="36 CuadroTexto"/>
          <p:cNvSpPr txBox="1"/>
          <p:nvPr/>
        </p:nvSpPr>
        <p:spPr>
          <a:xfrm>
            <a:off x="11019636" y="5183530"/>
            <a:ext cx="1172364" cy="367292"/>
          </a:xfrm>
          <a:prstGeom prst="rect">
            <a:avLst/>
          </a:prstGeom>
          <a:noFill/>
        </p:spPr>
        <p:txBody>
          <a:bodyPr wrap="square" lIns="89449" tIns="44710" rIns="89449" bIns="44710" rtlCol="0">
            <a:spAutoFit/>
          </a:bodyPr>
          <a:lstStyle/>
          <a:p>
            <a:pPr defTabSz="894080"/>
            <a:r>
              <a:rPr lang="es-MX" dirty="0">
                <a:latin typeface="微软雅黑" panose="020B0503020204020204" pitchFamily="34" charset="-122"/>
                <a:ea typeface="微软雅黑" panose="020B0503020204020204" pitchFamily="34" charset="-122"/>
                <a:cs typeface="Open Sans Extrabold" panose="020B0906030804020204" pitchFamily="34" charset="0"/>
              </a:rPr>
              <a:t>100</a:t>
            </a:r>
            <a:r>
              <a:rPr lang="es-MX" baseline="36000" dirty="0">
                <a:latin typeface="微软雅黑" panose="020B0503020204020204" pitchFamily="34" charset="-122"/>
                <a:ea typeface="微软雅黑" panose="020B0503020204020204" pitchFamily="34" charset="-122"/>
                <a:cs typeface="Open Sans Extrabold" panose="020B0906030804020204" pitchFamily="34" charset="0"/>
              </a:rPr>
              <a:t>%</a:t>
            </a:r>
            <a:endParaRPr lang="es-SV" baseline="360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16" name="文本框 18"/>
          <p:cNvSpPr>
            <a:spLocks noChangeArrowheads="1"/>
          </p:cNvSpPr>
          <p:nvPr/>
        </p:nvSpPr>
        <p:spPr bwMode="auto">
          <a:xfrm>
            <a:off x="3973886" y="1742803"/>
            <a:ext cx="33346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a:t>
            </a:r>
            <a:endParaRPr lang="zh-CN" altLang="en-US" sz="14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112366" y="1303654"/>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18" name="文本框 18"/>
          <p:cNvSpPr>
            <a:spLocks noChangeArrowheads="1"/>
          </p:cNvSpPr>
          <p:nvPr/>
        </p:nvSpPr>
        <p:spPr bwMode="auto">
          <a:xfrm>
            <a:off x="2598491" y="3604804"/>
            <a:ext cx="33346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736971" y="3165655"/>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sp>
        <p:nvSpPr>
          <p:cNvPr id="20" name="文本框 18"/>
          <p:cNvSpPr>
            <a:spLocks noChangeArrowheads="1"/>
          </p:cNvSpPr>
          <p:nvPr/>
        </p:nvSpPr>
        <p:spPr bwMode="auto">
          <a:xfrm>
            <a:off x="934609" y="5466804"/>
            <a:ext cx="33346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输入文字内容请输入文字内容请</a:t>
            </a:r>
            <a:endParaRPr lang="zh-CN" altLang="en-US" sz="14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073089" y="5027655"/>
            <a:ext cx="1854459" cy="430887"/>
          </a:xfrm>
          <a:prstGeom prst="rect">
            <a:avLst/>
          </a:prstGeom>
          <a:noFill/>
        </p:spPr>
        <p:txBody>
          <a:bodyPr wrap="square" rtlCol="0">
            <a:spAutoFit/>
          </a:bodyPr>
          <a:lstStyle/>
          <a:p>
            <a:r>
              <a:rPr lang="zh-CN" altLang="en-US" sz="2200" dirty="0" smtClean="0">
                <a:solidFill>
                  <a:srgbClr val="00B0F0"/>
                </a:solidFill>
              </a:rPr>
              <a:t>输入小标题</a:t>
            </a:r>
            <a:endParaRPr lang="zh-CN" altLang="en-US" sz="2200" dirty="0">
              <a:solidFill>
                <a:srgbClr val="00B0F0"/>
              </a:solidFill>
            </a:endParaRPr>
          </a:p>
        </p:txBody>
      </p:sp>
      <p:grpSp>
        <p:nvGrpSpPr>
          <p:cNvPr id="33" name="Group 26"/>
          <p:cNvGrpSpPr>
            <a:grpSpLocks noChangeAspect="1"/>
          </p:cNvGrpSpPr>
          <p:nvPr/>
        </p:nvGrpSpPr>
        <p:grpSpPr bwMode="auto">
          <a:xfrm>
            <a:off x="3417808" y="1331797"/>
            <a:ext cx="531139" cy="382646"/>
            <a:chOff x="7873" y="-822"/>
            <a:chExt cx="347" cy="250"/>
          </a:xfrm>
          <a:solidFill>
            <a:srgbClr val="00B0F0"/>
          </a:solidFill>
        </p:grpSpPr>
        <p:sp>
          <p:nvSpPr>
            <p:cNvPr id="34" name="Freeform 28"/>
            <p:cNvSpPr/>
            <p:nvPr/>
          </p:nvSpPr>
          <p:spPr bwMode="auto">
            <a:xfrm>
              <a:off x="7873" y="-780"/>
              <a:ext cx="347" cy="208"/>
            </a:xfrm>
            <a:custGeom>
              <a:avLst/>
              <a:gdLst>
                <a:gd name="T0" fmla="*/ 64 w 3471"/>
                <a:gd name="T1" fmla="*/ 0 h 2082"/>
                <a:gd name="T2" fmla="*/ 3407 w 3471"/>
                <a:gd name="T3" fmla="*/ 0 h 2082"/>
                <a:gd name="T4" fmla="*/ 3427 w 3471"/>
                <a:gd name="T5" fmla="*/ 3 h 2082"/>
                <a:gd name="T6" fmla="*/ 3445 w 3471"/>
                <a:gd name="T7" fmla="*/ 13 h 2082"/>
                <a:gd name="T8" fmla="*/ 3459 w 3471"/>
                <a:gd name="T9" fmla="*/ 27 h 2082"/>
                <a:gd name="T10" fmla="*/ 3468 w 3471"/>
                <a:gd name="T11" fmla="*/ 44 h 2082"/>
                <a:gd name="T12" fmla="*/ 3471 w 3471"/>
                <a:gd name="T13" fmla="*/ 64 h 2082"/>
                <a:gd name="T14" fmla="*/ 3471 w 3471"/>
                <a:gd name="T15" fmla="*/ 2018 h 2082"/>
                <a:gd name="T16" fmla="*/ 3468 w 3471"/>
                <a:gd name="T17" fmla="*/ 2037 h 2082"/>
                <a:gd name="T18" fmla="*/ 3459 w 3471"/>
                <a:gd name="T19" fmla="*/ 2055 h 2082"/>
                <a:gd name="T20" fmla="*/ 3445 w 3471"/>
                <a:gd name="T21" fmla="*/ 2069 h 2082"/>
                <a:gd name="T22" fmla="*/ 3427 w 3471"/>
                <a:gd name="T23" fmla="*/ 2079 h 2082"/>
                <a:gd name="T24" fmla="*/ 3407 w 3471"/>
                <a:gd name="T25" fmla="*/ 2082 h 2082"/>
                <a:gd name="T26" fmla="*/ 64 w 3471"/>
                <a:gd name="T27" fmla="*/ 2082 h 2082"/>
                <a:gd name="T28" fmla="*/ 44 w 3471"/>
                <a:gd name="T29" fmla="*/ 2079 h 2082"/>
                <a:gd name="T30" fmla="*/ 27 w 3471"/>
                <a:gd name="T31" fmla="*/ 2069 h 2082"/>
                <a:gd name="T32" fmla="*/ 13 w 3471"/>
                <a:gd name="T33" fmla="*/ 2055 h 2082"/>
                <a:gd name="T34" fmla="*/ 3 w 3471"/>
                <a:gd name="T35" fmla="*/ 2037 h 2082"/>
                <a:gd name="T36" fmla="*/ 0 w 3471"/>
                <a:gd name="T37" fmla="*/ 2018 h 2082"/>
                <a:gd name="T38" fmla="*/ 0 w 3471"/>
                <a:gd name="T39" fmla="*/ 1755 h 2082"/>
                <a:gd name="T40" fmla="*/ 2 w 3471"/>
                <a:gd name="T41" fmla="*/ 1737 h 2082"/>
                <a:gd name="T42" fmla="*/ 9 w 3471"/>
                <a:gd name="T43" fmla="*/ 1723 h 2082"/>
                <a:gd name="T44" fmla="*/ 19 w 3471"/>
                <a:gd name="T45" fmla="*/ 1710 h 2082"/>
                <a:gd name="T46" fmla="*/ 32 w 3471"/>
                <a:gd name="T47" fmla="*/ 1699 h 2082"/>
                <a:gd name="T48" fmla="*/ 47 w 3471"/>
                <a:gd name="T49" fmla="*/ 1693 h 2082"/>
                <a:gd name="T50" fmla="*/ 64 w 3471"/>
                <a:gd name="T51" fmla="*/ 1691 h 2082"/>
                <a:gd name="T52" fmla="*/ 81 w 3471"/>
                <a:gd name="T53" fmla="*/ 1693 h 2082"/>
                <a:gd name="T54" fmla="*/ 96 w 3471"/>
                <a:gd name="T55" fmla="*/ 1699 h 2082"/>
                <a:gd name="T56" fmla="*/ 110 w 3471"/>
                <a:gd name="T57" fmla="*/ 1710 h 2082"/>
                <a:gd name="T58" fmla="*/ 119 w 3471"/>
                <a:gd name="T59" fmla="*/ 1723 h 2082"/>
                <a:gd name="T60" fmla="*/ 126 w 3471"/>
                <a:gd name="T61" fmla="*/ 1737 h 2082"/>
                <a:gd name="T62" fmla="*/ 128 w 3471"/>
                <a:gd name="T63" fmla="*/ 1755 h 2082"/>
                <a:gd name="T64" fmla="*/ 128 w 3471"/>
                <a:gd name="T65" fmla="*/ 1953 h 2082"/>
                <a:gd name="T66" fmla="*/ 3343 w 3471"/>
                <a:gd name="T67" fmla="*/ 1953 h 2082"/>
                <a:gd name="T68" fmla="*/ 3343 w 3471"/>
                <a:gd name="T69" fmla="*/ 128 h 2082"/>
                <a:gd name="T70" fmla="*/ 128 w 3471"/>
                <a:gd name="T71" fmla="*/ 128 h 2082"/>
                <a:gd name="T72" fmla="*/ 128 w 3471"/>
                <a:gd name="T73" fmla="*/ 327 h 2082"/>
                <a:gd name="T74" fmla="*/ 126 w 3471"/>
                <a:gd name="T75" fmla="*/ 344 h 2082"/>
                <a:gd name="T76" fmla="*/ 119 w 3471"/>
                <a:gd name="T77" fmla="*/ 359 h 2082"/>
                <a:gd name="T78" fmla="*/ 110 w 3471"/>
                <a:gd name="T79" fmla="*/ 372 h 2082"/>
                <a:gd name="T80" fmla="*/ 96 w 3471"/>
                <a:gd name="T81" fmla="*/ 382 h 2082"/>
                <a:gd name="T82" fmla="*/ 81 w 3471"/>
                <a:gd name="T83" fmla="*/ 388 h 2082"/>
                <a:gd name="T84" fmla="*/ 64 w 3471"/>
                <a:gd name="T85" fmla="*/ 391 h 2082"/>
                <a:gd name="T86" fmla="*/ 47 w 3471"/>
                <a:gd name="T87" fmla="*/ 388 h 2082"/>
                <a:gd name="T88" fmla="*/ 32 w 3471"/>
                <a:gd name="T89" fmla="*/ 382 h 2082"/>
                <a:gd name="T90" fmla="*/ 19 w 3471"/>
                <a:gd name="T91" fmla="*/ 372 h 2082"/>
                <a:gd name="T92" fmla="*/ 9 w 3471"/>
                <a:gd name="T93" fmla="*/ 359 h 2082"/>
                <a:gd name="T94" fmla="*/ 2 w 3471"/>
                <a:gd name="T95" fmla="*/ 344 h 2082"/>
                <a:gd name="T96" fmla="*/ 0 w 3471"/>
                <a:gd name="T97" fmla="*/ 327 h 2082"/>
                <a:gd name="T98" fmla="*/ 0 w 3471"/>
                <a:gd name="T99" fmla="*/ 64 h 2082"/>
                <a:gd name="T100" fmla="*/ 3 w 3471"/>
                <a:gd name="T101" fmla="*/ 44 h 2082"/>
                <a:gd name="T102" fmla="*/ 13 w 3471"/>
                <a:gd name="T103" fmla="*/ 27 h 2082"/>
                <a:gd name="T104" fmla="*/ 27 w 3471"/>
                <a:gd name="T105" fmla="*/ 13 h 2082"/>
                <a:gd name="T106" fmla="*/ 44 w 3471"/>
                <a:gd name="T107" fmla="*/ 3 h 2082"/>
                <a:gd name="T108" fmla="*/ 64 w 3471"/>
                <a:gd name="T109"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71" h="2082">
                  <a:moveTo>
                    <a:pt x="64" y="0"/>
                  </a:moveTo>
                  <a:lnTo>
                    <a:pt x="3407" y="0"/>
                  </a:lnTo>
                  <a:lnTo>
                    <a:pt x="3427" y="3"/>
                  </a:lnTo>
                  <a:lnTo>
                    <a:pt x="3445" y="13"/>
                  </a:lnTo>
                  <a:lnTo>
                    <a:pt x="3459" y="27"/>
                  </a:lnTo>
                  <a:lnTo>
                    <a:pt x="3468" y="44"/>
                  </a:lnTo>
                  <a:lnTo>
                    <a:pt x="3471" y="64"/>
                  </a:lnTo>
                  <a:lnTo>
                    <a:pt x="3471" y="2018"/>
                  </a:lnTo>
                  <a:lnTo>
                    <a:pt x="3468" y="2037"/>
                  </a:lnTo>
                  <a:lnTo>
                    <a:pt x="3459" y="2055"/>
                  </a:lnTo>
                  <a:lnTo>
                    <a:pt x="3445" y="2069"/>
                  </a:lnTo>
                  <a:lnTo>
                    <a:pt x="3427" y="2079"/>
                  </a:lnTo>
                  <a:lnTo>
                    <a:pt x="3407" y="2082"/>
                  </a:lnTo>
                  <a:lnTo>
                    <a:pt x="64" y="2082"/>
                  </a:lnTo>
                  <a:lnTo>
                    <a:pt x="44" y="2079"/>
                  </a:lnTo>
                  <a:lnTo>
                    <a:pt x="27" y="2069"/>
                  </a:lnTo>
                  <a:lnTo>
                    <a:pt x="13" y="2055"/>
                  </a:lnTo>
                  <a:lnTo>
                    <a:pt x="3" y="2037"/>
                  </a:lnTo>
                  <a:lnTo>
                    <a:pt x="0" y="2018"/>
                  </a:lnTo>
                  <a:lnTo>
                    <a:pt x="0" y="1755"/>
                  </a:lnTo>
                  <a:lnTo>
                    <a:pt x="2" y="1737"/>
                  </a:lnTo>
                  <a:lnTo>
                    <a:pt x="9" y="1723"/>
                  </a:lnTo>
                  <a:lnTo>
                    <a:pt x="19" y="1710"/>
                  </a:lnTo>
                  <a:lnTo>
                    <a:pt x="32" y="1699"/>
                  </a:lnTo>
                  <a:lnTo>
                    <a:pt x="47" y="1693"/>
                  </a:lnTo>
                  <a:lnTo>
                    <a:pt x="64" y="1691"/>
                  </a:lnTo>
                  <a:lnTo>
                    <a:pt x="81" y="1693"/>
                  </a:lnTo>
                  <a:lnTo>
                    <a:pt x="96" y="1699"/>
                  </a:lnTo>
                  <a:lnTo>
                    <a:pt x="110" y="1710"/>
                  </a:lnTo>
                  <a:lnTo>
                    <a:pt x="119" y="1723"/>
                  </a:lnTo>
                  <a:lnTo>
                    <a:pt x="126" y="1737"/>
                  </a:lnTo>
                  <a:lnTo>
                    <a:pt x="128" y="1755"/>
                  </a:lnTo>
                  <a:lnTo>
                    <a:pt x="128" y="1953"/>
                  </a:lnTo>
                  <a:lnTo>
                    <a:pt x="3343" y="1953"/>
                  </a:lnTo>
                  <a:lnTo>
                    <a:pt x="3343" y="128"/>
                  </a:lnTo>
                  <a:lnTo>
                    <a:pt x="128" y="128"/>
                  </a:lnTo>
                  <a:lnTo>
                    <a:pt x="128" y="327"/>
                  </a:lnTo>
                  <a:lnTo>
                    <a:pt x="126" y="344"/>
                  </a:lnTo>
                  <a:lnTo>
                    <a:pt x="119" y="359"/>
                  </a:lnTo>
                  <a:lnTo>
                    <a:pt x="110" y="372"/>
                  </a:lnTo>
                  <a:lnTo>
                    <a:pt x="96" y="382"/>
                  </a:lnTo>
                  <a:lnTo>
                    <a:pt x="81" y="388"/>
                  </a:lnTo>
                  <a:lnTo>
                    <a:pt x="64" y="391"/>
                  </a:lnTo>
                  <a:lnTo>
                    <a:pt x="47" y="388"/>
                  </a:lnTo>
                  <a:lnTo>
                    <a:pt x="32" y="382"/>
                  </a:lnTo>
                  <a:lnTo>
                    <a:pt x="19" y="372"/>
                  </a:lnTo>
                  <a:lnTo>
                    <a:pt x="9" y="359"/>
                  </a:lnTo>
                  <a:lnTo>
                    <a:pt x="2" y="344"/>
                  </a:lnTo>
                  <a:lnTo>
                    <a:pt x="0" y="327"/>
                  </a:lnTo>
                  <a:lnTo>
                    <a:pt x="0" y="64"/>
                  </a:lnTo>
                  <a:lnTo>
                    <a:pt x="3" y="44"/>
                  </a:lnTo>
                  <a:lnTo>
                    <a:pt x="13" y="27"/>
                  </a:lnTo>
                  <a:lnTo>
                    <a:pt x="27" y="13"/>
                  </a:lnTo>
                  <a:lnTo>
                    <a:pt x="44" y="3"/>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5" name="Freeform 29"/>
            <p:cNvSpPr>
              <a:spLocks noEditPoints="1"/>
            </p:cNvSpPr>
            <p:nvPr/>
          </p:nvSpPr>
          <p:spPr bwMode="auto">
            <a:xfrm>
              <a:off x="8006" y="-746"/>
              <a:ext cx="139" cy="140"/>
            </a:xfrm>
            <a:custGeom>
              <a:avLst/>
              <a:gdLst>
                <a:gd name="T0" fmla="*/ 575 w 1395"/>
                <a:gd name="T1" fmla="*/ 141 h 1396"/>
                <a:gd name="T2" fmla="*/ 411 w 1395"/>
                <a:gd name="T3" fmla="*/ 206 h 1396"/>
                <a:gd name="T4" fmla="*/ 275 w 1395"/>
                <a:gd name="T5" fmla="*/ 316 h 1396"/>
                <a:gd name="T6" fmla="*/ 178 w 1395"/>
                <a:gd name="T7" fmla="*/ 462 h 1396"/>
                <a:gd name="T8" fmla="*/ 131 w 1395"/>
                <a:gd name="T9" fmla="*/ 636 h 1396"/>
                <a:gd name="T10" fmla="*/ 141 w 1395"/>
                <a:gd name="T11" fmla="*/ 820 h 1396"/>
                <a:gd name="T12" fmla="*/ 206 w 1395"/>
                <a:gd name="T13" fmla="*/ 985 h 1396"/>
                <a:gd name="T14" fmla="*/ 316 w 1395"/>
                <a:gd name="T15" fmla="*/ 1120 h 1396"/>
                <a:gd name="T16" fmla="*/ 463 w 1395"/>
                <a:gd name="T17" fmla="*/ 1216 h 1396"/>
                <a:gd name="T18" fmla="*/ 636 w 1395"/>
                <a:gd name="T19" fmla="*/ 1264 h 1396"/>
                <a:gd name="T20" fmla="*/ 819 w 1395"/>
                <a:gd name="T21" fmla="*/ 1255 h 1396"/>
                <a:gd name="T22" fmla="*/ 985 w 1395"/>
                <a:gd name="T23" fmla="*/ 1190 h 1396"/>
                <a:gd name="T24" fmla="*/ 1120 w 1395"/>
                <a:gd name="T25" fmla="*/ 1080 h 1396"/>
                <a:gd name="T26" fmla="*/ 1217 w 1395"/>
                <a:gd name="T27" fmla="*/ 933 h 1396"/>
                <a:gd name="T28" fmla="*/ 1264 w 1395"/>
                <a:gd name="T29" fmla="*/ 760 h 1396"/>
                <a:gd name="T30" fmla="*/ 1254 w 1395"/>
                <a:gd name="T31" fmla="*/ 575 h 1396"/>
                <a:gd name="T32" fmla="*/ 1189 w 1395"/>
                <a:gd name="T33" fmla="*/ 410 h 1396"/>
                <a:gd name="T34" fmla="*/ 1080 w 1395"/>
                <a:gd name="T35" fmla="*/ 274 h 1396"/>
                <a:gd name="T36" fmla="*/ 932 w 1395"/>
                <a:gd name="T37" fmla="*/ 178 h 1396"/>
                <a:gd name="T38" fmla="*/ 760 w 1395"/>
                <a:gd name="T39" fmla="*/ 132 h 1396"/>
                <a:gd name="T40" fmla="*/ 765 w 1395"/>
                <a:gd name="T41" fmla="*/ 4 h 1396"/>
                <a:gd name="T42" fmla="*/ 955 w 1395"/>
                <a:gd name="T43" fmla="*/ 49 h 1396"/>
                <a:gd name="T44" fmla="*/ 1120 w 1395"/>
                <a:gd name="T45" fmla="*/ 142 h 1396"/>
                <a:gd name="T46" fmla="*/ 1253 w 1395"/>
                <a:gd name="T47" fmla="*/ 276 h 1396"/>
                <a:gd name="T48" fmla="*/ 1347 w 1395"/>
                <a:gd name="T49" fmla="*/ 441 h 1396"/>
                <a:gd name="T50" fmla="*/ 1392 w 1395"/>
                <a:gd name="T51" fmla="*/ 631 h 1396"/>
                <a:gd name="T52" fmla="*/ 1384 w 1395"/>
                <a:gd name="T53" fmla="*/ 830 h 1396"/>
                <a:gd name="T54" fmla="*/ 1321 w 1395"/>
                <a:gd name="T55" fmla="*/ 1013 h 1396"/>
                <a:gd name="T56" fmla="*/ 1213 w 1395"/>
                <a:gd name="T57" fmla="*/ 1168 h 1396"/>
                <a:gd name="T58" fmla="*/ 1068 w 1395"/>
                <a:gd name="T59" fmla="*/ 1289 h 1396"/>
                <a:gd name="T60" fmla="*/ 894 w 1395"/>
                <a:gd name="T61" fmla="*/ 1368 h 1396"/>
                <a:gd name="T62" fmla="*/ 698 w 1395"/>
                <a:gd name="T63" fmla="*/ 1396 h 1396"/>
                <a:gd name="T64" fmla="*/ 502 w 1395"/>
                <a:gd name="T65" fmla="*/ 1368 h 1396"/>
                <a:gd name="T66" fmla="*/ 328 w 1395"/>
                <a:gd name="T67" fmla="*/ 1289 h 1396"/>
                <a:gd name="T68" fmla="*/ 182 w 1395"/>
                <a:gd name="T69" fmla="*/ 1168 h 1396"/>
                <a:gd name="T70" fmla="*/ 75 w 1395"/>
                <a:gd name="T71" fmla="*/ 1013 h 1396"/>
                <a:gd name="T72" fmla="*/ 13 w 1395"/>
                <a:gd name="T73" fmla="*/ 830 h 1396"/>
                <a:gd name="T74" fmla="*/ 3 w 1395"/>
                <a:gd name="T75" fmla="*/ 631 h 1396"/>
                <a:gd name="T76" fmla="*/ 49 w 1395"/>
                <a:gd name="T77" fmla="*/ 441 h 1396"/>
                <a:gd name="T78" fmla="*/ 142 w 1395"/>
                <a:gd name="T79" fmla="*/ 276 h 1396"/>
                <a:gd name="T80" fmla="*/ 275 w 1395"/>
                <a:gd name="T81" fmla="*/ 142 h 1396"/>
                <a:gd name="T82" fmla="*/ 442 w 1395"/>
                <a:gd name="T83" fmla="*/ 49 h 1396"/>
                <a:gd name="T84" fmla="*/ 630 w 1395"/>
                <a:gd name="T85" fmla="*/ 4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5" h="1396">
                  <a:moveTo>
                    <a:pt x="698" y="128"/>
                  </a:moveTo>
                  <a:lnTo>
                    <a:pt x="636" y="132"/>
                  </a:lnTo>
                  <a:lnTo>
                    <a:pt x="575" y="141"/>
                  </a:lnTo>
                  <a:lnTo>
                    <a:pt x="517" y="157"/>
                  </a:lnTo>
                  <a:lnTo>
                    <a:pt x="463" y="178"/>
                  </a:lnTo>
                  <a:lnTo>
                    <a:pt x="411" y="206"/>
                  </a:lnTo>
                  <a:lnTo>
                    <a:pt x="362" y="238"/>
                  </a:lnTo>
                  <a:lnTo>
                    <a:pt x="316" y="274"/>
                  </a:lnTo>
                  <a:lnTo>
                    <a:pt x="275" y="316"/>
                  </a:lnTo>
                  <a:lnTo>
                    <a:pt x="238" y="362"/>
                  </a:lnTo>
                  <a:lnTo>
                    <a:pt x="206" y="410"/>
                  </a:lnTo>
                  <a:lnTo>
                    <a:pt x="178" y="462"/>
                  </a:lnTo>
                  <a:lnTo>
                    <a:pt x="157" y="518"/>
                  </a:lnTo>
                  <a:lnTo>
                    <a:pt x="141" y="575"/>
                  </a:lnTo>
                  <a:lnTo>
                    <a:pt x="131" y="636"/>
                  </a:lnTo>
                  <a:lnTo>
                    <a:pt x="128" y="698"/>
                  </a:lnTo>
                  <a:lnTo>
                    <a:pt x="131" y="760"/>
                  </a:lnTo>
                  <a:lnTo>
                    <a:pt x="141" y="820"/>
                  </a:lnTo>
                  <a:lnTo>
                    <a:pt x="157" y="878"/>
                  </a:lnTo>
                  <a:lnTo>
                    <a:pt x="178" y="933"/>
                  </a:lnTo>
                  <a:lnTo>
                    <a:pt x="206" y="985"/>
                  </a:lnTo>
                  <a:lnTo>
                    <a:pt x="238" y="1034"/>
                  </a:lnTo>
                  <a:lnTo>
                    <a:pt x="275" y="1080"/>
                  </a:lnTo>
                  <a:lnTo>
                    <a:pt x="316" y="1120"/>
                  </a:lnTo>
                  <a:lnTo>
                    <a:pt x="362" y="1158"/>
                  </a:lnTo>
                  <a:lnTo>
                    <a:pt x="411" y="1190"/>
                  </a:lnTo>
                  <a:lnTo>
                    <a:pt x="463" y="1216"/>
                  </a:lnTo>
                  <a:lnTo>
                    <a:pt x="517" y="1239"/>
                  </a:lnTo>
                  <a:lnTo>
                    <a:pt x="575" y="1255"/>
                  </a:lnTo>
                  <a:lnTo>
                    <a:pt x="636" y="1264"/>
                  </a:lnTo>
                  <a:lnTo>
                    <a:pt x="698" y="1268"/>
                  </a:lnTo>
                  <a:lnTo>
                    <a:pt x="760" y="1264"/>
                  </a:lnTo>
                  <a:lnTo>
                    <a:pt x="819" y="1255"/>
                  </a:lnTo>
                  <a:lnTo>
                    <a:pt x="878" y="1239"/>
                  </a:lnTo>
                  <a:lnTo>
                    <a:pt x="932" y="1216"/>
                  </a:lnTo>
                  <a:lnTo>
                    <a:pt x="985" y="1190"/>
                  </a:lnTo>
                  <a:lnTo>
                    <a:pt x="1034" y="1158"/>
                  </a:lnTo>
                  <a:lnTo>
                    <a:pt x="1080" y="1120"/>
                  </a:lnTo>
                  <a:lnTo>
                    <a:pt x="1120" y="1080"/>
                  </a:lnTo>
                  <a:lnTo>
                    <a:pt x="1157" y="1034"/>
                  </a:lnTo>
                  <a:lnTo>
                    <a:pt x="1189" y="985"/>
                  </a:lnTo>
                  <a:lnTo>
                    <a:pt x="1217" y="933"/>
                  </a:lnTo>
                  <a:lnTo>
                    <a:pt x="1238" y="878"/>
                  </a:lnTo>
                  <a:lnTo>
                    <a:pt x="1254" y="820"/>
                  </a:lnTo>
                  <a:lnTo>
                    <a:pt x="1264" y="760"/>
                  </a:lnTo>
                  <a:lnTo>
                    <a:pt x="1267" y="698"/>
                  </a:lnTo>
                  <a:lnTo>
                    <a:pt x="1264" y="636"/>
                  </a:lnTo>
                  <a:lnTo>
                    <a:pt x="1254" y="575"/>
                  </a:lnTo>
                  <a:lnTo>
                    <a:pt x="1238" y="518"/>
                  </a:lnTo>
                  <a:lnTo>
                    <a:pt x="1217" y="462"/>
                  </a:lnTo>
                  <a:lnTo>
                    <a:pt x="1189" y="410"/>
                  </a:lnTo>
                  <a:lnTo>
                    <a:pt x="1157" y="362"/>
                  </a:lnTo>
                  <a:lnTo>
                    <a:pt x="1120" y="316"/>
                  </a:lnTo>
                  <a:lnTo>
                    <a:pt x="1080" y="274"/>
                  </a:lnTo>
                  <a:lnTo>
                    <a:pt x="1034" y="238"/>
                  </a:lnTo>
                  <a:lnTo>
                    <a:pt x="985" y="206"/>
                  </a:lnTo>
                  <a:lnTo>
                    <a:pt x="932" y="178"/>
                  </a:lnTo>
                  <a:lnTo>
                    <a:pt x="878" y="157"/>
                  </a:lnTo>
                  <a:lnTo>
                    <a:pt x="819" y="141"/>
                  </a:lnTo>
                  <a:lnTo>
                    <a:pt x="760" y="132"/>
                  </a:lnTo>
                  <a:lnTo>
                    <a:pt x="698" y="128"/>
                  </a:lnTo>
                  <a:close/>
                  <a:moveTo>
                    <a:pt x="698" y="0"/>
                  </a:moveTo>
                  <a:lnTo>
                    <a:pt x="765" y="4"/>
                  </a:lnTo>
                  <a:lnTo>
                    <a:pt x="830" y="13"/>
                  </a:lnTo>
                  <a:lnTo>
                    <a:pt x="894" y="28"/>
                  </a:lnTo>
                  <a:lnTo>
                    <a:pt x="955" y="49"/>
                  </a:lnTo>
                  <a:lnTo>
                    <a:pt x="1012" y="75"/>
                  </a:lnTo>
                  <a:lnTo>
                    <a:pt x="1068" y="106"/>
                  </a:lnTo>
                  <a:lnTo>
                    <a:pt x="1120" y="142"/>
                  </a:lnTo>
                  <a:lnTo>
                    <a:pt x="1168" y="183"/>
                  </a:lnTo>
                  <a:lnTo>
                    <a:pt x="1213" y="228"/>
                  </a:lnTo>
                  <a:lnTo>
                    <a:pt x="1253" y="276"/>
                  </a:lnTo>
                  <a:lnTo>
                    <a:pt x="1290" y="328"/>
                  </a:lnTo>
                  <a:lnTo>
                    <a:pt x="1321" y="383"/>
                  </a:lnTo>
                  <a:lnTo>
                    <a:pt x="1347" y="441"/>
                  </a:lnTo>
                  <a:lnTo>
                    <a:pt x="1368" y="502"/>
                  </a:lnTo>
                  <a:lnTo>
                    <a:pt x="1384" y="566"/>
                  </a:lnTo>
                  <a:lnTo>
                    <a:pt x="1392" y="631"/>
                  </a:lnTo>
                  <a:lnTo>
                    <a:pt x="1395" y="698"/>
                  </a:lnTo>
                  <a:lnTo>
                    <a:pt x="1392" y="765"/>
                  </a:lnTo>
                  <a:lnTo>
                    <a:pt x="1384" y="830"/>
                  </a:lnTo>
                  <a:lnTo>
                    <a:pt x="1368" y="893"/>
                  </a:lnTo>
                  <a:lnTo>
                    <a:pt x="1347" y="954"/>
                  </a:lnTo>
                  <a:lnTo>
                    <a:pt x="1321" y="1013"/>
                  </a:lnTo>
                  <a:lnTo>
                    <a:pt x="1290" y="1068"/>
                  </a:lnTo>
                  <a:lnTo>
                    <a:pt x="1253" y="1119"/>
                  </a:lnTo>
                  <a:lnTo>
                    <a:pt x="1213" y="1168"/>
                  </a:lnTo>
                  <a:lnTo>
                    <a:pt x="1168" y="1213"/>
                  </a:lnTo>
                  <a:lnTo>
                    <a:pt x="1120" y="1254"/>
                  </a:lnTo>
                  <a:lnTo>
                    <a:pt x="1068" y="1289"/>
                  </a:lnTo>
                  <a:lnTo>
                    <a:pt x="1012" y="1321"/>
                  </a:lnTo>
                  <a:lnTo>
                    <a:pt x="955" y="1346"/>
                  </a:lnTo>
                  <a:lnTo>
                    <a:pt x="894" y="1368"/>
                  </a:lnTo>
                  <a:lnTo>
                    <a:pt x="830" y="1383"/>
                  </a:lnTo>
                  <a:lnTo>
                    <a:pt x="765" y="1392"/>
                  </a:lnTo>
                  <a:lnTo>
                    <a:pt x="698" y="1396"/>
                  </a:lnTo>
                  <a:lnTo>
                    <a:pt x="630" y="1392"/>
                  </a:lnTo>
                  <a:lnTo>
                    <a:pt x="565" y="1383"/>
                  </a:lnTo>
                  <a:lnTo>
                    <a:pt x="502" y="1368"/>
                  </a:lnTo>
                  <a:lnTo>
                    <a:pt x="442" y="1346"/>
                  </a:lnTo>
                  <a:lnTo>
                    <a:pt x="383" y="1321"/>
                  </a:lnTo>
                  <a:lnTo>
                    <a:pt x="328" y="1289"/>
                  </a:lnTo>
                  <a:lnTo>
                    <a:pt x="275" y="1254"/>
                  </a:lnTo>
                  <a:lnTo>
                    <a:pt x="227" y="1213"/>
                  </a:lnTo>
                  <a:lnTo>
                    <a:pt x="182" y="1168"/>
                  </a:lnTo>
                  <a:lnTo>
                    <a:pt x="142" y="1119"/>
                  </a:lnTo>
                  <a:lnTo>
                    <a:pt x="107" y="1068"/>
                  </a:lnTo>
                  <a:lnTo>
                    <a:pt x="75" y="1013"/>
                  </a:lnTo>
                  <a:lnTo>
                    <a:pt x="49" y="954"/>
                  </a:lnTo>
                  <a:lnTo>
                    <a:pt x="28" y="893"/>
                  </a:lnTo>
                  <a:lnTo>
                    <a:pt x="13" y="830"/>
                  </a:lnTo>
                  <a:lnTo>
                    <a:pt x="3" y="765"/>
                  </a:lnTo>
                  <a:lnTo>
                    <a:pt x="0" y="698"/>
                  </a:lnTo>
                  <a:lnTo>
                    <a:pt x="3" y="631"/>
                  </a:lnTo>
                  <a:lnTo>
                    <a:pt x="13" y="566"/>
                  </a:lnTo>
                  <a:lnTo>
                    <a:pt x="28" y="502"/>
                  </a:lnTo>
                  <a:lnTo>
                    <a:pt x="49" y="441"/>
                  </a:lnTo>
                  <a:lnTo>
                    <a:pt x="75" y="383"/>
                  </a:lnTo>
                  <a:lnTo>
                    <a:pt x="107" y="328"/>
                  </a:lnTo>
                  <a:lnTo>
                    <a:pt x="142" y="276"/>
                  </a:lnTo>
                  <a:lnTo>
                    <a:pt x="182" y="228"/>
                  </a:lnTo>
                  <a:lnTo>
                    <a:pt x="227" y="183"/>
                  </a:lnTo>
                  <a:lnTo>
                    <a:pt x="275" y="142"/>
                  </a:lnTo>
                  <a:lnTo>
                    <a:pt x="328" y="106"/>
                  </a:lnTo>
                  <a:lnTo>
                    <a:pt x="383" y="75"/>
                  </a:lnTo>
                  <a:lnTo>
                    <a:pt x="442" y="49"/>
                  </a:lnTo>
                  <a:lnTo>
                    <a:pt x="502" y="28"/>
                  </a:lnTo>
                  <a:lnTo>
                    <a:pt x="565" y="13"/>
                  </a:lnTo>
                  <a:lnTo>
                    <a:pt x="630" y="4"/>
                  </a:lnTo>
                  <a:lnTo>
                    <a:pt x="698"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6" name="Freeform 30"/>
            <p:cNvSpPr/>
            <p:nvPr/>
          </p:nvSpPr>
          <p:spPr bwMode="auto">
            <a:xfrm>
              <a:off x="8035" y="-717"/>
              <a:ext cx="47" cy="47"/>
            </a:xfrm>
            <a:custGeom>
              <a:avLst/>
              <a:gdLst>
                <a:gd name="T0" fmla="*/ 405 w 469"/>
                <a:gd name="T1" fmla="*/ 0 h 468"/>
                <a:gd name="T2" fmla="*/ 425 w 469"/>
                <a:gd name="T3" fmla="*/ 3 h 468"/>
                <a:gd name="T4" fmla="*/ 443 w 469"/>
                <a:gd name="T5" fmla="*/ 11 h 468"/>
                <a:gd name="T6" fmla="*/ 456 w 469"/>
                <a:gd name="T7" fmla="*/ 25 h 468"/>
                <a:gd name="T8" fmla="*/ 465 w 469"/>
                <a:gd name="T9" fmla="*/ 42 h 468"/>
                <a:gd name="T10" fmla="*/ 469 w 469"/>
                <a:gd name="T11" fmla="*/ 63 h 468"/>
                <a:gd name="T12" fmla="*/ 467 w 469"/>
                <a:gd name="T13" fmla="*/ 80 h 468"/>
                <a:gd name="T14" fmla="*/ 460 w 469"/>
                <a:gd name="T15" fmla="*/ 96 h 468"/>
                <a:gd name="T16" fmla="*/ 449 w 469"/>
                <a:gd name="T17" fmla="*/ 108 h 468"/>
                <a:gd name="T18" fmla="*/ 437 w 469"/>
                <a:gd name="T19" fmla="*/ 118 h 468"/>
                <a:gd name="T20" fmla="*/ 422 w 469"/>
                <a:gd name="T21" fmla="*/ 124 h 468"/>
                <a:gd name="T22" fmla="*/ 405 w 469"/>
                <a:gd name="T23" fmla="*/ 127 h 468"/>
                <a:gd name="T24" fmla="*/ 364 w 469"/>
                <a:gd name="T25" fmla="*/ 130 h 468"/>
                <a:gd name="T26" fmla="*/ 325 w 469"/>
                <a:gd name="T27" fmla="*/ 138 h 468"/>
                <a:gd name="T28" fmla="*/ 288 w 469"/>
                <a:gd name="T29" fmla="*/ 153 h 468"/>
                <a:gd name="T30" fmla="*/ 254 w 469"/>
                <a:gd name="T31" fmla="*/ 171 h 468"/>
                <a:gd name="T32" fmla="*/ 223 w 469"/>
                <a:gd name="T33" fmla="*/ 195 h 468"/>
                <a:gd name="T34" fmla="*/ 196 w 469"/>
                <a:gd name="T35" fmla="*/ 223 h 468"/>
                <a:gd name="T36" fmla="*/ 172 w 469"/>
                <a:gd name="T37" fmla="*/ 254 h 468"/>
                <a:gd name="T38" fmla="*/ 154 w 469"/>
                <a:gd name="T39" fmla="*/ 288 h 468"/>
                <a:gd name="T40" fmla="*/ 140 w 469"/>
                <a:gd name="T41" fmla="*/ 324 h 468"/>
                <a:gd name="T42" fmla="*/ 131 w 469"/>
                <a:gd name="T43" fmla="*/ 363 h 468"/>
                <a:gd name="T44" fmla="*/ 128 w 469"/>
                <a:gd name="T45" fmla="*/ 404 h 468"/>
                <a:gd name="T46" fmla="*/ 125 w 469"/>
                <a:gd name="T47" fmla="*/ 421 h 468"/>
                <a:gd name="T48" fmla="*/ 119 w 469"/>
                <a:gd name="T49" fmla="*/ 436 h 468"/>
                <a:gd name="T50" fmla="*/ 109 w 469"/>
                <a:gd name="T51" fmla="*/ 449 h 468"/>
                <a:gd name="T52" fmla="*/ 96 w 469"/>
                <a:gd name="T53" fmla="*/ 459 h 468"/>
                <a:gd name="T54" fmla="*/ 81 w 469"/>
                <a:gd name="T55" fmla="*/ 466 h 468"/>
                <a:gd name="T56" fmla="*/ 64 w 469"/>
                <a:gd name="T57" fmla="*/ 468 h 468"/>
                <a:gd name="T58" fmla="*/ 44 w 469"/>
                <a:gd name="T59" fmla="*/ 465 h 468"/>
                <a:gd name="T60" fmla="*/ 26 w 469"/>
                <a:gd name="T61" fmla="*/ 455 h 468"/>
                <a:gd name="T62" fmla="*/ 12 w 469"/>
                <a:gd name="T63" fmla="*/ 441 h 468"/>
                <a:gd name="T64" fmla="*/ 4 w 469"/>
                <a:gd name="T65" fmla="*/ 424 h 468"/>
                <a:gd name="T66" fmla="*/ 0 w 469"/>
                <a:gd name="T67" fmla="*/ 404 h 468"/>
                <a:gd name="T68" fmla="*/ 4 w 469"/>
                <a:gd name="T69" fmla="*/ 353 h 468"/>
                <a:gd name="T70" fmla="*/ 12 w 469"/>
                <a:gd name="T71" fmla="*/ 305 h 468"/>
                <a:gd name="T72" fmla="*/ 27 w 469"/>
                <a:gd name="T73" fmla="*/ 258 h 468"/>
                <a:gd name="T74" fmla="*/ 47 w 469"/>
                <a:gd name="T75" fmla="*/ 214 h 468"/>
                <a:gd name="T76" fmla="*/ 73 w 469"/>
                <a:gd name="T77" fmla="*/ 172 h 468"/>
                <a:gd name="T78" fmla="*/ 103 w 469"/>
                <a:gd name="T79" fmla="*/ 135 h 468"/>
                <a:gd name="T80" fmla="*/ 136 w 469"/>
                <a:gd name="T81" fmla="*/ 101 h 468"/>
                <a:gd name="T82" fmla="*/ 173 w 469"/>
                <a:gd name="T83" fmla="*/ 72 h 468"/>
                <a:gd name="T84" fmla="*/ 215 w 469"/>
                <a:gd name="T85" fmla="*/ 47 h 468"/>
                <a:gd name="T86" fmla="*/ 259 w 469"/>
                <a:gd name="T87" fmla="*/ 26 h 468"/>
                <a:gd name="T88" fmla="*/ 305 w 469"/>
                <a:gd name="T89" fmla="*/ 11 h 468"/>
                <a:gd name="T90" fmla="*/ 355 w 469"/>
                <a:gd name="T91" fmla="*/ 3 h 468"/>
                <a:gd name="T92" fmla="*/ 405 w 469"/>
                <a:gd name="T9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68">
                  <a:moveTo>
                    <a:pt x="405" y="0"/>
                  </a:moveTo>
                  <a:lnTo>
                    <a:pt x="425" y="3"/>
                  </a:lnTo>
                  <a:lnTo>
                    <a:pt x="443" y="11"/>
                  </a:lnTo>
                  <a:lnTo>
                    <a:pt x="456" y="25"/>
                  </a:lnTo>
                  <a:lnTo>
                    <a:pt x="465" y="42"/>
                  </a:lnTo>
                  <a:lnTo>
                    <a:pt x="469" y="63"/>
                  </a:lnTo>
                  <a:lnTo>
                    <a:pt x="467" y="80"/>
                  </a:lnTo>
                  <a:lnTo>
                    <a:pt x="460" y="96"/>
                  </a:lnTo>
                  <a:lnTo>
                    <a:pt x="449" y="108"/>
                  </a:lnTo>
                  <a:lnTo>
                    <a:pt x="437" y="118"/>
                  </a:lnTo>
                  <a:lnTo>
                    <a:pt x="422" y="124"/>
                  </a:lnTo>
                  <a:lnTo>
                    <a:pt x="405" y="127"/>
                  </a:lnTo>
                  <a:lnTo>
                    <a:pt x="364" y="130"/>
                  </a:lnTo>
                  <a:lnTo>
                    <a:pt x="325" y="138"/>
                  </a:lnTo>
                  <a:lnTo>
                    <a:pt x="288" y="153"/>
                  </a:lnTo>
                  <a:lnTo>
                    <a:pt x="254" y="171"/>
                  </a:lnTo>
                  <a:lnTo>
                    <a:pt x="223" y="195"/>
                  </a:lnTo>
                  <a:lnTo>
                    <a:pt x="196" y="223"/>
                  </a:lnTo>
                  <a:lnTo>
                    <a:pt x="172" y="254"/>
                  </a:lnTo>
                  <a:lnTo>
                    <a:pt x="154" y="288"/>
                  </a:lnTo>
                  <a:lnTo>
                    <a:pt x="140" y="324"/>
                  </a:lnTo>
                  <a:lnTo>
                    <a:pt x="131" y="363"/>
                  </a:lnTo>
                  <a:lnTo>
                    <a:pt x="128" y="404"/>
                  </a:lnTo>
                  <a:lnTo>
                    <a:pt x="125" y="421"/>
                  </a:lnTo>
                  <a:lnTo>
                    <a:pt x="119" y="436"/>
                  </a:lnTo>
                  <a:lnTo>
                    <a:pt x="109" y="449"/>
                  </a:lnTo>
                  <a:lnTo>
                    <a:pt x="96" y="459"/>
                  </a:lnTo>
                  <a:lnTo>
                    <a:pt x="81" y="466"/>
                  </a:lnTo>
                  <a:lnTo>
                    <a:pt x="64" y="468"/>
                  </a:lnTo>
                  <a:lnTo>
                    <a:pt x="44" y="465"/>
                  </a:lnTo>
                  <a:lnTo>
                    <a:pt x="26" y="455"/>
                  </a:lnTo>
                  <a:lnTo>
                    <a:pt x="12" y="441"/>
                  </a:lnTo>
                  <a:lnTo>
                    <a:pt x="4" y="424"/>
                  </a:lnTo>
                  <a:lnTo>
                    <a:pt x="0" y="404"/>
                  </a:lnTo>
                  <a:lnTo>
                    <a:pt x="4" y="353"/>
                  </a:lnTo>
                  <a:lnTo>
                    <a:pt x="12" y="305"/>
                  </a:lnTo>
                  <a:lnTo>
                    <a:pt x="27" y="258"/>
                  </a:lnTo>
                  <a:lnTo>
                    <a:pt x="47" y="214"/>
                  </a:lnTo>
                  <a:lnTo>
                    <a:pt x="73" y="172"/>
                  </a:lnTo>
                  <a:lnTo>
                    <a:pt x="103" y="135"/>
                  </a:lnTo>
                  <a:lnTo>
                    <a:pt x="136" y="101"/>
                  </a:lnTo>
                  <a:lnTo>
                    <a:pt x="173" y="72"/>
                  </a:lnTo>
                  <a:lnTo>
                    <a:pt x="215" y="47"/>
                  </a:lnTo>
                  <a:lnTo>
                    <a:pt x="259" y="26"/>
                  </a:lnTo>
                  <a:lnTo>
                    <a:pt x="305" y="11"/>
                  </a:lnTo>
                  <a:lnTo>
                    <a:pt x="355" y="3"/>
                  </a:lnTo>
                  <a:lnTo>
                    <a:pt x="405"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7" name="Freeform 31"/>
            <p:cNvSpPr/>
            <p:nvPr/>
          </p:nvSpPr>
          <p:spPr bwMode="auto">
            <a:xfrm>
              <a:off x="8151" y="-756"/>
              <a:ext cx="39" cy="18"/>
            </a:xfrm>
            <a:custGeom>
              <a:avLst/>
              <a:gdLst>
                <a:gd name="T0" fmla="*/ 63 w 393"/>
                <a:gd name="T1" fmla="*/ 0 h 179"/>
                <a:gd name="T2" fmla="*/ 329 w 393"/>
                <a:gd name="T3" fmla="*/ 0 h 179"/>
                <a:gd name="T4" fmla="*/ 350 w 393"/>
                <a:gd name="T5" fmla="*/ 4 h 179"/>
                <a:gd name="T6" fmla="*/ 368 w 393"/>
                <a:gd name="T7" fmla="*/ 13 h 179"/>
                <a:gd name="T8" fmla="*/ 382 w 393"/>
                <a:gd name="T9" fmla="*/ 27 h 179"/>
                <a:gd name="T10" fmla="*/ 390 w 393"/>
                <a:gd name="T11" fmla="*/ 45 h 179"/>
                <a:gd name="T12" fmla="*/ 393 w 393"/>
                <a:gd name="T13" fmla="*/ 64 h 179"/>
                <a:gd name="T14" fmla="*/ 393 w 393"/>
                <a:gd name="T15" fmla="*/ 115 h 179"/>
                <a:gd name="T16" fmla="*/ 391 w 393"/>
                <a:gd name="T17" fmla="*/ 132 h 179"/>
                <a:gd name="T18" fmla="*/ 385 w 393"/>
                <a:gd name="T19" fmla="*/ 147 h 179"/>
                <a:gd name="T20" fmla="*/ 375 w 393"/>
                <a:gd name="T21" fmla="*/ 160 h 179"/>
                <a:gd name="T22" fmla="*/ 361 w 393"/>
                <a:gd name="T23" fmla="*/ 171 h 179"/>
                <a:gd name="T24" fmla="*/ 346 w 393"/>
                <a:gd name="T25" fmla="*/ 177 h 179"/>
                <a:gd name="T26" fmla="*/ 329 w 393"/>
                <a:gd name="T27" fmla="*/ 179 h 179"/>
                <a:gd name="T28" fmla="*/ 63 w 393"/>
                <a:gd name="T29" fmla="*/ 179 h 179"/>
                <a:gd name="T30" fmla="*/ 46 w 393"/>
                <a:gd name="T31" fmla="*/ 177 h 179"/>
                <a:gd name="T32" fmla="*/ 31 w 393"/>
                <a:gd name="T33" fmla="*/ 171 h 179"/>
                <a:gd name="T34" fmla="*/ 18 w 393"/>
                <a:gd name="T35" fmla="*/ 160 h 179"/>
                <a:gd name="T36" fmla="*/ 8 w 393"/>
                <a:gd name="T37" fmla="*/ 147 h 179"/>
                <a:gd name="T38" fmla="*/ 2 w 393"/>
                <a:gd name="T39" fmla="*/ 132 h 179"/>
                <a:gd name="T40" fmla="*/ 0 w 393"/>
                <a:gd name="T41" fmla="*/ 115 h 179"/>
                <a:gd name="T42" fmla="*/ 0 w 393"/>
                <a:gd name="T43" fmla="*/ 64 h 179"/>
                <a:gd name="T44" fmla="*/ 2 w 393"/>
                <a:gd name="T45" fmla="*/ 48 h 179"/>
                <a:gd name="T46" fmla="*/ 8 w 393"/>
                <a:gd name="T47" fmla="*/ 32 h 179"/>
                <a:gd name="T48" fmla="*/ 18 w 393"/>
                <a:gd name="T49" fmla="*/ 19 h 179"/>
                <a:gd name="T50" fmla="*/ 31 w 393"/>
                <a:gd name="T51" fmla="*/ 10 h 179"/>
                <a:gd name="T52" fmla="*/ 46 w 393"/>
                <a:gd name="T53" fmla="*/ 3 h 179"/>
                <a:gd name="T54" fmla="*/ 63 w 393"/>
                <a:gd name="T55"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3" h="179">
                  <a:moveTo>
                    <a:pt x="63" y="0"/>
                  </a:moveTo>
                  <a:lnTo>
                    <a:pt x="329" y="0"/>
                  </a:lnTo>
                  <a:lnTo>
                    <a:pt x="350" y="4"/>
                  </a:lnTo>
                  <a:lnTo>
                    <a:pt x="368" y="13"/>
                  </a:lnTo>
                  <a:lnTo>
                    <a:pt x="382" y="27"/>
                  </a:lnTo>
                  <a:lnTo>
                    <a:pt x="390" y="45"/>
                  </a:lnTo>
                  <a:lnTo>
                    <a:pt x="393" y="64"/>
                  </a:lnTo>
                  <a:lnTo>
                    <a:pt x="393" y="115"/>
                  </a:lnTo>
                  <a:lnTo>
                    <a:pt x="391" y="132"/>
                  </a:lnTo>
                  <a:lnTo>
                    <a:pt x="385" y="147"/>
                  </a:lnTo>
                  <a:lnTo>
                    <a:pt x="375" y="160"/>
                  </a:lnTo>
                  <a:lnTo>
                    <a:pt x="361" y="171"/>
                  </a:lnTo>
                  <a:lnTo>
                    <a:pt x="346" y="177"/>
                  </a:lnTo>
                  <a:lnTo>
                    <a:pt x="329" y="179"/>
                  </a:lnTo>
                  <a:lnTo>
                    <a:pt x="63" y="179"/>
                  </a:lnTo>
                  <a:lnTo>
                    <a:pt x="46" y="177"/>
                  </a:lnTo>
                  <a:lnTo>
                    <a:pt x="31" y="171"/>
                  </a:lnTo>
                  <a:lnTo>
                    <a:pt x="18" y="160"/>
                  </a:lnTo>
                  <a:lnTo>
                    <a:pt x="8" y="147"/>
                  </a:lnTo>
                  <a:lnTo>
                    <a:pt x="2" y="132"/>
                  </a:lnTo>
                  <a:lnTo>
                    <a:pt x="0" y="115"/>
                  </a:lnTo>
                  <a:lnTo>
                    <a:pt x="0" y="64"/>
                  </a:lnTo>
                  <a:lnTo>
                    <a:pt x="2" y="48"/>
                  </a:lnTo>
                  <a:lnTo>
                    <a:pt x="8" y="32"/>
                  </a:lnTo>
                  <a:lnTo>
                    <a:pt x="18" y="19"/>
                  </a:lnTo>
                  <a:lnTo>
                    <a:pt x="31" y="10"/>
                  </a:lnTo>
                  <a:lnTo>
                    <a:pt x="46" y="3"/>
                  </a:lnTo>
                  <a:lnTo>
                    <a:pt x="63"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8" name="Freeform 32"/>
            <p:cNvSpPr/>
            <p:nvPr/>
          </p:nvSpPr>
          <p:spPr bwMode="auto">
            <a:xfrm>
              <a:off x="7896" y="-753"/>
              <a:ext cx="41" cy="154"/>
            </a:xfrm>
            <a:custGeom>
              <a:avLst/>
              <a:gdLst>
                <a:gd name="T0" fmla="*/ 64 w 409"/>
                <a:gd name="T1" fmla="*/ 0 h 1541"/>
                <a:gd name="T2" fmla="*/ 345 w 409"/>
                <a:gd name="T3" fmla="*/ 0 h 1541"/>
                <a:gd name="T4" fmla="*/ 362 w 409"/>
                <a:gd name="T5" fmla="*/ 2 h 1541"/>
                <a:gd name="T6" fmla="*/ 378 w 409"/>
                <a:gd name="T7" fmla="*/ 8 h 1541"/>
                <a:gd name="T8" fmla="*/ 391 w 409"/>
                <a:gd name="T9" fmla="*/ 19 h 1541"/>
                <a:gd name="T10" fmla="*/ 401 w 409"/>
                <a:gd name="T11" fmla="*/ 32 h 1541"/>
                <a:gd name="T12" fmla="*/ 407 w 409"/>
                <a:gd name="T13" fmla="*/ 47 h 1541"/>
                <a:gd name="T14" fmla="*/ 409 w 409"/>
                <a:gd name="T15" fmla="*/ 64 h 1541"/>
                <a:gd name="T16" fmla="*/ 409 w 409"/>
                <a:gd name="T17" fmla="*/ 1477 h 1541"/>
                <a:gd name="T18" fmla="*/ 407 w 409"/>
                <a:gd name="T19" fmla="*/ 1494 h 1541"/>
                <a:gd name="T20" fmla="*/ 401 w 409"/>
                <a:gd name="T21" fmla="*/ 1509 h 1541"/>
                <a:gd name="T22" fmla="*/ 391 w 409"/>
                <a:gd name="T23" fmla="*/ 1523 h 1541"/>
                <a:gd name="T24" fmla="*/ 378 w 409"/>
                <a:gd name="T25" fmla="*/ 1532 h 1541"/>
                <a:gd name="T26" fmla="*/ 362 w 409"/>
                <a:gd name="T27" fmla="*/ 1539 h 1541"/>
                <a:gd name="T28" fmla="*/ 345 w 409"/>
                <a:gd name="T29" fmla="*/ 1541 h 1541"/>
                <a:gd name="T30" fmla="*/ 64 w 409"/>
                <a:gd name="T31" fmla="*/ 1541 h 1541"/>
                <a:gd name="T32" fmla="*/ 47 w 409"/>
                <a:gd name="T33" fmla="*/ 1539 h 1541"/>
                <a:gd name="T34" fmla="*/ 32 w 409"/>
                <a:gd name="T35" fmla="*/ 1532 h 1541"/>
                <a:gd name="T36" fmla="*/ 19 w 409"/>
                <a:gd name="T37" fmla="*/ 1523 h 1541"/>
                <a:gd name="T38" fmla="*/ 8 w 409"/>
                <a:gd name="T39" fmla="*/ 1509 h 1541"/>
                <a:gd name="T40" fmla="*/ 2 w 409"/>
                <a:gd name="T41" fmla="*/ 1494 h 1541"/>
                <a:gd name="T42" fmla="*/ 0 w 409"/>
                <a:gd name="T43" fmla="*/ 1477 h 1541"/>
                <a:gd name="T44" fmla="*/ 2 w 409"/>
                <a:gd name="T45" fmla="*/ 1460 h 1541"/>
                <a:gd name="T46" fmla="*/ 8 w 409"/>
                <a:gd name="T47" fmla="*/ 1445 h 1541"/>
                <a:gd name="T48" fmla="*/ 19 w 409"/>
                <a:gd name="T49" fmla="*/ 1432 h 1541"/>
                <a:gd name="T50" fmla="*/ 32 w 409"/>
                <a:gd name="T51" fmla="*/ 1421 h 1541"/>
                <a:gd name="T52" fmla="*/ 47 w 409"/>
                <a:gd name="T53" fmla="*/ 1415 h 1541"/>
                <a:gd name="T54" fmla="*/ 64 w 409"/>
                <a:gd name="T55" fmla="*/ 1413 h 1541"/>
                <a:gd name="T56" fmla="*/ 281 w 409"/>
                <a:gd name="T57" fmla="*/ 1413 h 1541"/>
                <a:gd name="T58" fmla="*/ 281 w 409"/>
                <a:gd name="T59" fmla="*/ 128 h 1541"/>
                <a:gd name="T60" fmla="*/ 64 w 409"/>
                <a:gd name="T61" fmla="*/ 128 h 1541"/>
                <a:gd name="T62" fmla="*/ 43 w 409"/>
                <a:gd name="T63" fmla="*/ 124 h 1541"/>
                <a:gd name="T64" fmla="*/ 26 w 409"/>
                <a:gd name="T65" fmla="*/ 116 h 1541"/>
                <a:gd name="T66" fmla="*/ 12 w 409"/>
                <a:gd name="T67" fmla="*/ 102 h 1541"/>
                <a:gd name="T68" fmla="*/ 3 w 409"/>
                <a:gd name="T69" fmla="*/ 84 h 1541"/>
                <a:gd name="T70" fmla="*/ 0 w 409"/>
                <a:gd name="T71" fmla="*/ 64 h 1541"/>
                <a:gd name="T72" fmla="*/ 2 w 409"/>
                <a:gd name="T73" fmla="*/ 47 h 1541"/>
                <a:gd name="T74" fmla="*/ 8 w 409"/>
                <a:gd name="T75" fmla="*/ 32 h 1541"/>
                <a:gd name="T76" fmla="*/ 19 w 409"/>
                <a:gd name="T77" fmla="*/ 19 h 1541"/>
                <a:gd name="T78" fmla="*/ 32 w 409"/>
                <a:gd name="T79" fmla="*/ 8 h 1541"/>
                <a:gd name="T80" fmla="*/ 47 w 409"/>
                <a:gd name="T81" fmla="*/ 2 h 1541"/>
                <a:gd name="T82" fmla="*/ 64 w 409"/>
                <a:gd name="T83" fmla="*/ 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9" h="1541">
                  <a:moveTo>
                    <a:pt x="64" y="0"/>
                  </a:moveTo>
                  <a:lnTo>
                    <a:pt x="345" y="0"/>
                  </a:lnTo>
                  <a:lnTo>
                    <a:pt x="362" y="2"/>
                  </a:lnTo>
                  <a:lnTo>
                    <a:pt x="378" y="8"/>
                  </a:lnTo>
                  <a:lnTo>
                    <a:pt x="391" y="19"/>
                  </a:lnTo>
                  <a:lnTo>
                    <a:pt x="401" y="32"/>
                  </a:lnTo>
                  <a:lnTo>
                    <a:pt x="407" y="47"/>
                  </a:lnTo>
                  <a:lnTo>
                    <a:pt x="409" y="64"/>
                  </a:lnTo>
                  <a:lnTo>
                    <a:pt x="409" y="1477"/>
                  </a:lnTo>
                  <a:lnTo>
                    <a:pt x="407" y="1494"/>
                  </a:lnTo>
                  <a:lnTo>
                    <a:pt x="401" y="1509"/>
                  </a:lnTo>
                  <a:lnTo>
                    <a:pt x="391" y="1523"/>
                  </a:lnTo>
                  <a:lnTo>
                    <a:pt x="378" y="1532"/>
                  </a:lnTo>
                  <a:lnTo>
                    <a:pt x="362" y="1539"/>
                  </a:lnTo>
                  <a:lnTo>
                    <a:pt x="345" y="1541"/>
                  </a:lnTo>
                  <a:lnTo>
                    <a:pt x="64" y="1541"/>
                  </a:lnTo>
                  <a:lnTo>
                    <a:pt x="47" y="1539"/>
                  </a:lnTo>
                  <a:lnTo>
                    <a:pt x="32" y="1532"/>
                  </a:lnTo>
                  <a:lnTo>
                    <a:pt x="19" y="1523"/>
                  </a:lnTo>
                  <a:lnTo>
                    <a:pt x="8" y="1509"/>
                  </a:lnTo>
                  <a:lnTo>
                    <a:pt x="2" y="1494"/>
                  </a:lnTo>
                  <a:lnTo>
                    <a:pt x="0" y="1477"/>
                  </a:lnTo>
                  <a:lnTo>
                    <a:pt x="2" y="1460"/>
                  </a:lnTo>
                  <a:lnTo>
                    <a:pt x="8" y="1445"/>
                  </a:lnTo>
                  <a:lnTo>
                    <a:pt x="19" y="1432"/>
                  </a:lnTo>
                  <a:lnTo>
                    <a:pt x="32" y="1421"/>
                  </a:lnTo>
                  <a:lnTo>
                    <a:pt x="47" y="1415"/>
                  </a:lnTo>
                  <a:lnTo>
                    <a:pt x="64" y="1413"/>
                  </a:lnTo>
                  <a:lnTo>
                    <a:pt x="281" y="1413"/>
                  </a:lnTo>
                  <a:lnTo>
                    <a:pt x="281" y="128"/>
                  </a:lnTo>
                  <a:lnTo>
                    <a:pt x="64" y="128"/>
                  </a:lnTo>
                  <a:lnTo>
                    <a:pt x="43" y="124"/>
                  </a:lnTo>
                  <a:lnTo>
                    <a:pt x="26" y="116"/>
                  </a:lnTo>
                  <a:lnTo>
                    <a:pt x="12" y="102"/>
                  </a:lnTo>
                  <a:lnTo>
                    <a:pt x="3" y="84"/>
                  </a:lnTo>
                  <a:lnTo>
                    <a:pt x="0" y="64"/>
                  </a:lnTo>
                  <a:lnTo>
                    <a:pt x="2" y="47"/>
                  </a:lnTo>
                  <a:lnTo>
                    <a:pt x="8" y="32"/>
                  </a:lnTo>
                  <a:lnTo>
                    <a:pt x="19" y="19"/>
                  </a:lnTo>
                  <a:lnTo>
                    <a:pt x="32" y="8"/>
                  </a:lnTo>
                  <a:lnTo>
                    <a:pt x="47" y="2"/>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9" name="Freeform 33"/>
            <p:cNvSpPr/>
            <p:nvPr/>
          </p:nvSpPr>
          <p:spPr bwMode="auto">
            <a:xfrm>
              <a:off x="7896" y="-822"/>
              <a:ext cx="63" cy="33"/>
            </a:xfrm>
            <a:custGeom>
              <a:avLst/>
              <a:gdLst>
                <a:gd name="T0" fmla="*/ 64 w 626"/>
                <a:gd name="T1" fmla="*/ 0 h 335"/>
                <a:gd name="T2" fmla="*/ 562 w 626"/>
                <a:gd name="T3" fmla="*/ 0 h 335"/>
                <a:gd name="T4" fmla="*/ 582 w 626"/>
                <a:gd name="T5" fmla="*/ 3 h 335"/>
                <a:gd name="T6" fmla="*/ 599 w 626"/>
                <a:gd name="T7" fmla="*/ 12 h 335"/>
                <a:gd name="T8" fmla="*/ 613 w 626"/>
                <a:gd name="T9" fmla="*/ 26 h 335"/>
                <a:gd name="T10" fmla="*/ 623 w 626"/>
                <a:gd name="T11" fmla="*/ 43 h 335"/>
                <a:gd name="T12" fmla="*/ 626 w 626"/>
                <a:gd name="T13" fmla="*/ 64 h 335"/>
                <a:gd name="T14" fmla="*/ 626 w 626"/>
                <a:gd name="T15" fmla="*/ 271 h 335"/>
                <a:gd name="T16" fmla="*/ 623 w 626"/>
                <a:gd name="T17" fmla="*/ 291 h 335"/>
                <a:gd name="T18" fmla="*/ 613 w 626"/>
                <a:gd name="T19" fmla="*/ 308 h 335"/>
                <a:gd name="T20" fmla="*/ 599 w 626"/>
                <a:gd name="T21" fmla="*/ 322 h 335"/>
                <a:gd name="T22" fmla="*/ 582 w 626"/>
                <a:gd name="T23" fmla="*/ 331 h 335"/>
                <a:gd name="T24" fmla="*/ 562 w 626"/>
                <a:gd name="T25" fmla="*/ 335 h 335"/>
                <a:gd name="T26" fmla="*/ 542 w 626"/>
                <a:gd name="T27" fmla="*/ 331 h 335"/>
                <a:gd name="T28" fmla="*/ 523 w 626"/>
                <a:gd name="T29" fmla="*/ 322 h 335"/>
                <a:gd name="T30" fmla="*/ 510 w 626"/>
                <a:gd name="T31" fmla="*/ 308 h 335"/>
                <a:gd name="T32" fmla="*/ 501 w 626"/>
                <a:gd name="T33" fmla="*/ 291 h 335"/>
                <a:gd name="T34" fmla="*/ 498 w 626"/>
                <a:gd name="T35" fmla="*/ 271 h 335"/>
                <a:gd name="T36" fmla="*/ 498 w 626"/>
                <a:gd name="T37" fmla="*/ 128 h 335"/>
                <a:gd name="T38" fmla="*/ 128 w 626"/>
                <a:gd name="T39" fmla="*/ 128 h 335"/>
                <a:gd name="T40" fmla="*/ 128 w 626"/>
                <a:gd name="T41" fmla="*/ 271 h 335"/>
                <a:gd name="T42" fmla="*/ 124 w 626"/>
                <a:gd name="T43" fmla="*/ 291 h 335"/>
                <a:gd name="T44" fmla="*/ 116 w 626"/>
                <a:gd name="T45" fmla="*/ 308 h 335"/>
                <a:gd name="T46" fmla="*/ 102 w 626"/>
                <a:gd name="T47" fmla="*/ 322 h 335"/>
                <a:gd name="T48" fmla="*/ 84 w 626"/>
                <a:gd name="T49" fmla="*/ 331 h 335"/>
                <a:gd name="T50" fmla="*/ 64 w 626"/>
                <a:gd name="T51" fmla="*/ 335 h 335"/>
                <a:gd name="T52" fmla="*/ 43 w 626"/>
                <a:gd name="T53" fmla="*/ 331 h 335"/>
                <a:gd name="T54" fmla="*/ 26 w 626"/>
                <a:gd name="T55" fmla="*/ 322 h 335"/>
                <a:gd name="T56" fmla="*/ 12 w 626"/>
                <a:gd name="T57" fmla="*/ 308 h 335"/>
                <a:gd name="T58" fmla="*/ 3 w 626"/>
                <a:gd name="T59" fmla="*/ 291 h 335"/>
                <a:gd name="T60" fmla="*/ 0 w 626"/>
                <a:gd name="T61" fmla="*/ 271 h 335"/>
                <a:gd name="T62" fmla="*/ 0 w 626"/>
                <a:gd name="T63" fmla="*/ 64 h 335"/>
                <a:gd name="T64" fmla="*/ 3 w 626"/>
                <a:gd name="T65" fmla="*/ 43 h 335"/>
                <a:gd name="T66" fmla="*/ 12 w 626"/>
                <a:gd name="T67" fmla="*/ 26 h 335"/>
                <a:gd name="T68" fmla="*/ 26 w 626"/>
                <a:gd name="T69" fmla="*/ 12 h 335"/>
                <a:gd name="T70" fmla="*/ 43 w 626"/>
                <a:gd name="T71" fmla="*/ 3 h 335"/>
                <a:gd name="T72" fmla="*/ 64 w 626"/>
                <a:gd name="T7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6" h="335">
                  <a:moveTo>
                    <a:pt x="64" y="0"/>
                  </a:moveTo>
                  <a:lnTo>
                    <a:pt x="562" y="0"/>
                  </a:lnTo>
                  <a:lnTo>
                    <a:pt x="582" y="3"/>
                  </a:lnTo>
                  <a:lnTo>
                    <a:pt x="599" y="12"/>
                  </a:lnTo>
                  <a:lnTo>
                    <a:pt x="613" y="26"/>
                  </a:lnTo>
                  <a:lnTo>
                    <a:pt x="623" y="43"/>
                  </a:lnTo>
                  <a:lnTo>
                    <a:pt x="626" y="64"/>
                  </a:lnTo>
                  <a:lnTo>
                    <a:pt x="626" y="271"/>
                  </a:lnTo>
                  <a:lnTo>
                    <a:pt x="623" y="291"/>
                  </a:lnTo>
                  <a:lnTo>
                    <a:pt x="613" y="308"/>
                  </a:lnTo>
                  <a:lnTo>
                    <a:pt x="599" y="322"/>
                  </a:lnTo>
                  <a:lnTo>
                    <a:pt x="582" y="331"/>
                  </a:lnTo>
                  <a:lnTo>
                    <a:pt x="562" y="335"/>
                  </a:lnTo>
                  <a:lnTo>
                    <a:pt x="542" y="331"/>
                  </a:lnTo>
                  <a:lnTo>
                    <a:pt x="523" y="322"/>
                  </a:lnTo>
                  <a:lnTo>
                    <a:pt x="510" y="308"/>
                  </a:lnTo>
                  <a:lnTo>
                    <a:pt x="501" y="291"/>
                  </a:lnTo>
                  <a:lnTo>
                    <a:pt x="498" y="271"/>
                  </a:lnTo>
                  <a:lnTo>
                    <a:pt x="498" y="128"/>
                  </a:lnTo>
                  <a:lnTo>
                    <a:pt x="128" y="128"/>
                  </a:lnTo>
                  <a:lnTo>
                    <a:pt x="128" y="271"/>
                  </a:lnTo>
                  <a:lnTo>
                    <a:pt x="124" y="291"/>
                  </a:lnTo>
                  <a:lnTo>
                    <a:pt x="116" y="308"/>
                  </a:lnTo>
                  <a:lnTo>
                    <a:pt x="102" y="322"/>
                  </a:lnTo>
                  <a:lnTo>
                    <a:pt x="84" y="331"/>
                  </a:lnTo>
                  <a:lnTo>
                    <a:pt x="64" y="335"/>
                  </a:lnTo>
                  <a:lnTo>
                    <a:pt x="43" y="331"/>
                  </a:lnTo>
                  <a:lnTo>
                    <a:pt x="26" y="322"/>
                  </a:lnTo>
                  <a:lnTo>
                    <a:pt x="12" y="308"/>
                  </a:lnTo>
                  <a:lnTo>
                    <a:pt x="3" y="291"/>
                  </a:lnTo>
                  <a:lnTo>
                    <a:pt x="0" y="271"/>
                  </a:lnTo>
                  <a:lnTo>
                    <a:pt x="0" y="64"/>
                  </a:lnTo>
                  <a:lnTo>
                    <a:pt x="3" y="43"/>
                  </a:lnTo>
                  <a:lnTo>
                    <a:pt x="12" y="26"/>
                  </a:lnTo>
                  <a:lnTo>
                    <a:pt x="26" y="12"/>
                  </a:lnTo>
                  <a:lnTo>
                    <a:pt x="43" y="3"/>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grpSp>
      <p:grpSp>
        <p:nvGrpSpPr>
          <p:cNvPr id="40" name="144 Grupo"/>
          <p:cNvGrpSpPr/>
          <p:nvPr/>
        </p:nvGrpSpPr>
        <p:grpSpPr>
          <a:xfrm>
            <a:off x="2086145" y="3250184"/>
            <a:ext cx="506563" cy="269382"/>
            <a:chOff x="14243050" y="-1187450"/>
            <a:chExt cx="547688" cy="279400"/>
          </a:xfrm>
          <a:solidFill>
            <a:srgbClr val="00B0F0"/>
          </a:solidFill>
        </p:grpSpPr>
        <p:sp>
          <p:nvSpPr>
            <p:cNvPr id="41" name="Freeform 21"/>
            <p:cNvSpPr/>
            <p:nvPr/>
          </p:nvSpPr>
          <p:spPr bwMode="auto">
            <a:xfrm>
              <a:off x="14243050" y="-1187450"/>
              <a:ext cx="461963" cy="279400"/>
            </a:xfrm>
            <a:custGeom>
              <a:avLst/>
              <a:gdLst>
                <a:gd name="T0" fmla="*/ 2847 w 2911"/>
                <a:gd name="T1" fmla="*/ 0 h 1759"/>
                <a:gd name="T2" fmla="*/ 2885 w 2911"/>
                <a:gd name="T3" fmla="*/ 13 h 1759"/>
                <a:gd name="T4" fmla="*/ 2908 w 2911"/>
                <a:gd name="T5" fmla="*/ 44 h 1759"/>
                <a:gd name="T6" fmla="*/ 2911 w 2911"/>
                <a:gd name="T7" fmla="*/ 383 h 1759"/>
                <a:gd name="T8" fmla="*/ 2901 w 2911"/>
                <a:gd name="T9" fmla="*/ 416 h 1759"/>
                <a:gd name="T10" fmla="*/ 2852 w 2911"/>
                <a:gd name="T11" fmla="*/ 468 h 1759"/>
                <a:gd name="T12" fmla="*/ 2787 w 2911"/>
                <a:gd name="T13" fmla="*/ 551 h 1759"/>
                <a:gd name="T14" fmla="*/ 2738 w 2911"/>
                <a:gd name="T15" fmla="*/ 644 h 1759"/>
                <a:gd name="T16" fmla="*/ 2711 w 2911"/>
                <a:gd name="T17" fmla="*/ 709 h 1759"/>
                <a:gd name="T18" fmla="*/ 2687 w 2911"/>
                <a:gd name="T19" fmla="*/ 731 h 1759"/>
                <a:gd name="T20" fmla="*/ 2655 w 2911"/>
                <a:gd name="T21" fmla="*/ 738 h 1759"/>
                <a:gd name="T22" fmla="*/ 2623 w 2911"/>
                <a:gd name="T23" fmla="*/ 727 h 1759"/>
                <a:gd name="T24" fmla="*/ 2602 w 2911"/>
                <a:gd name="T25" fmla="*/ 703 h 1759"/>
                <a:gd name="T26" fmla="*/ 2594 w 2911"/>
                <a:gd name="T27" fmla="*/ 671 h 1759"/>
                <a:gd name="T28" fmla="*/ 2618 w 2911"/>
                <a:gd name="T29" fmla="*/ 599 h 1759"/>
                <a:gd name="T30" fmla="*/ 2672 w 2911"/>
                <a:gd name="T31" fmla="*/ 494 h 1759"/>
                <a:gd name="T32" fmla="*/ 2742 w 2911"/>
                <a:gd name="T33" fmla="*/ 399 h 1759"/>
                <a:gd name="T34" fmla="*/ 2783 w 2911"/>
                <a:gd name="T35" fmla="*/ 128 h 1759"/>
                <a:gd name="T36" fmla="*/ 128 w 2911"/>
                <a:gd name="T37" fmla="*/ 1632 h 1759"/>
                <a:gd name="T38" fmla="*/ 2783 w 2911"/>
                <a:gd name="T39" fmla="*/ 1405 h 1759"/>
                <a:gd name="T40" fmla="*/ 2708 w 2911"/>
                <a:gd name="T41" fmla="*/ 1318 h 1759"/>
                <a:gd name="T42" fmla="*/ 2647 w 2911"/>
                <a:gd name="T43" fmla="*/ 1222 h 1759"/>
                <a:gd name="T44" fmla="*/ 2603 w 2911"/>
                <a:gd name="T45" fmla="*/ 1119 h 1759"/>
                <a:gd name="T46" fmla="*/ 2599 w 2911"/>
                <a:gd name="T47" fmla="*/ 1086 h 1759"/>
                <a:gd name="T48" fmla="*/ 2614 w 2911"/>
                <a:gd name="T49" fmla="*/ 1057 h 1759"/>
                <a:gd name="T50" fmla="*/ 2642 w 2911"/>
                <a:gd name="T51" fmla="*/ 1038 h 1759"/>
                <a:gd name="T52" fmla="*/ 2675 w 2911"/>
                <a:gd name="T53" fmla="*/ 1036 h 1759"/>
                <a:gd name="T54" fmla="*/ 2704 w 2911"/>
                <a:gd name="T55" fmla="*/ 1050 h 1759"/>
                <a:gd name="T56" fmla="*/ 2723 w 2911"/>
                <a:gd name="T57" fmla="*/ 1077 h 1759"/>
                <a:gd name="T58" fmla="*/ 2764 w 2911"/>
                <a:gd name="T59" fmla="*/ 1169 h 1759"/>
                <a:gd name="T60" fmla="*/ 2820 w 2911"/>
                <a:gd name="T61" fmla="*/ 1254 h 1759"/>
                <a:gd name="T62" fmla="*/ 2891 w 2911"/>
                <a:gd name="T63" fmla="*/ 1329 h 1759"/>
                <a:gd name="T64" fmla="*/ 2909 w 2911"/>
                <a:gd name="T65" fmla="*/ 1359 h 1759"/>
                <a:gd name="T66" fmla="*/ 2911 w 2911"/>
                <a:gd name="T67" fmla="*/ 1696 h 1759"/>
                <a:gd name="T68" fmla="*/ 2902 w 2911"/>
                <a:gd name="T69" fmla="*/ 1728 h 1759"/>
                <a:gd name="T70" fmla="*/ 2880 w 2911"/>
                <a:gd name="T71" fmla="*/ 1750 h 1759"/>
                <a:gd name="T72" fmla="*/ 2847 w 2911"/>
                <a:gd name="T73" fmla="*/ 1759 h 1759"/>
                <a:gd name="T74" fmla="*/ 44 w 2911"/>
                <a:gd name="T75" fmla="*/ 1756 h 1759"/>
                <a:gd name="T76" fmla="*/ 13 w 2911"/>
                <a:gd name="T77" fmla="*/ 1733 h 1759"/>
                <a:gd name="T78" fmla="*/ 0 w 2911"/>
                <a:gd name="T79" fmla="*/ 1696 h 1759"/>
                <a:gd name="T80" fmla="*/ 3 w 2911"/>
                <a:gd name="T81" fmla="*/ 44 h 1759"/>
                <a:gd name="T82" fmla="*/ 27 w 2911"/>
                <a:gd name="T83" fmla="*/ 13 h 1759"/>
                <a:gd name="T84" fmla="*/ 64 w 2911"/>
                <a:gd name="T85" fmla="*/ 0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1" h="1759">
                  <a:moveTo>
                    <a:pt x="64" y="0"/>
                  </a:moveTo>
                  <a:lnTo>
                    <a:pt x="2847" y="0"/>
                  </a:lnTo>
                  <a:lnTo>
                    <a:pt x="2867" y="3"/>
                  </a:lnTo>
                  <a:lnTo>
                    <a:pt x="2885" y="13"/>
                  </a:lnTo>
                  <a:lnTo>
                    <a:pt x="2899" y="27"/>
                  </a:lnTo>
                  <a:lnTo>
                    <a:pt x="2908" y="44"/>
                  </a:lnTo>
                  <a:lnTo>
                    <a:pt x="2911" y="64"/>
                  </a:lnTo>
                  <a:lnTo>
                    <a:pt x="2911" y="383"/>
                  </a:lnTo>
                  <a:lnTo>
                    <a:pt x="2909" y="400"/>
                  </a:lnTo>
                  <a:lnTo>
                    <a:pt x="2901" y="416"/>
                  </a:lnTo>
                  <a:lnTo>
                    <a:pt x="2891" y="430"/>
                  </a:lnTo>
                  <a:lnTo>
                    <a:pt x="2852" y="468"/>
                  </a:lnTo>
                  <a:lnTo>
                    <a:pt x="2818" y="509"/>
                  </a:lnTo>
                  <a:lnTo>
                    <a:pt x="2787" y="551"/>
                  </a:lnTo>
                  <a:lnTo>
                    <a:pt x="2761" y="597"/>
                  </a:lnTo>
                  <a:lnTo>
                    <a:pt x="2738" y="644"/>
                  </a:lnTo>
                  <a:lnTo>
                    <a:pt x="2719" y="693"/>
                  </a:lnTo>
                  <a:lnTo>
                    <a:pt x="2711" y="709"/>
                  </a:lnTo>
                  <a:lnTo>
                    <a:pt x="2701" y="722"/>
                  </a:lnTo>
                  <a:lnTo>
                    <a:pt x="2687" y="731"/>
                  </a:lnTo>
                  <a:lnTo>
                    <a:pt x="2672" y="737"/>
                  </a:lnTo>
                  <a:lnTo>
                    <a:pt x="2655" y="738"/>
                  </a:lnTo>
                  <a:lnTo>
                    <a:pt x="2639" y="735"/>
                  </a:lnTo>
                  <a:lnTo>
                    <a:pt x="2623" y="727"/>
                  </a:lnTo>
                  <a:lnTo>
                    <a:pt x="2610" y="717"/>
                  </a:lnTo>
                  <a:lnTo>
                    <a:pt x="2602" y="703"/>
                  </a:lnTo>
                  <a:lnTo>
                    <a:pt x="2596" y="688"/>
                  </a:lnTo>
                  <a:lnTo>
                    <a:pt x="2594" y="671"/>
                  </a:lnTo>
                  <a:lnTo>
                    <a:pt x="2597" y="654"/>
                  </a:lnTo>
                  <a:lnTo>
                    <a:pt x="2618" y="599"/>
                  </a:lnTo>
                  <a:lnTo>
                    <a:pt x="2643" y="546"/>
                  </a:lnTo>
                  <a:lnTo>
                    <a:pt x="2672" y="494"/>
                  </a:lnTo>
                  <a:lnTo>
                    <a:pt x="2705" y="445"/>
                  </a:lnTo>
                  <a:lnTo>
                    <a:pt x="2742" y="399"/>
                  </a:lnTo>
                  <a:lnTo>
                    <a:pt x="2783" y="355"/>
                  </a:lnTo>
                  <a:lnTo>
                    <a:pt x="2783" y="128"/>
                  </a:lnTo>
                  <a:lnTo>
                    <a:pt x="128" y="128"/>
                  </a:lnTo>
                  <a:lnTo>
                    <a:pt x="128" y="1632"/>
                  </a:lnTo>
                  <a:lnTo>
                    <a:pt x="2783" y="1632"/>
                  </a:lnTo>
                  <a:lnTo>
                    <a:pt x="2783" y="1405"/>
                  </a:lnTo>
                  <a:lnTo>
                    <a:pt x="2743" y="1362"/>
                  </a:lnTo>
                  <a:lnTo>
                    <a:pt x="2708" y="1318"/>
                  </a:lnTo>
                  <a:lnTo>
                    <a:pt x="2676" y="1271"/>
                  </a:lnTo>
                  <a:lnTo>
                    <a:pt x="2647" y="1222"/>
                  </a:lnTo>
                  <a:lnTo>
                    <a:pt x="2623" y="1172"/>
                  </a:lnTo>
                  <a:lnTo>
                    <a:pt x="2603" y="1119"/>
                  </a:lnTo>
                  <a:lnTo>
                    <a:pt x="2598" y="1103"/>
                  </a:lnTo>
                  <a:lnTo>
                    <a:pt x="2599" y="1086"/>
                  </a:lnTo>
                  <a:lnTo>
                    <a:pt x="2605" y="1070"/>
                  </a:lnTo>
                  <a:lnTo>
                    <a:pt x="2614" y="1057"/>
                  </a:lnTo>
                  <a:lnTo>
                    <a:pt x="2626" y="1045"/>
                  </a:lnTo>
                  <a:lnTo>
                    <a:pt x="2642" y="1038"/>
                  </a:lnTo>
                  <a:lnTo>
                    <a:pt x="2658" y="1035"/>
                  </a:lnTo>
                  <a:lnTo>
                    <a:pt x="2675" y="1036"/>
                  </a:lnTo>
                  <a:lnTo>
                    <a:pt x="2690" y="1041"/>
                  </a:lnTo>
                  <a:lnTo>
                    <a:pt x="2704" y="1050"/>
                  </a:lnTo>
                  <a:lnTo>
                    <a:pt x="2715" y="1061"/>
                  </a:lnTo>
                  <a:lnTo>
                    <a:pt x="2723" y="1077"/>
                  </a:lnTo>
                  <a:lnTo>
                    <a:pt x="2741" y="1124"/>
                  </a:lnTo>
                  <a:lnTo>
                    <a:pt x="2764" y="1169"/>
                  </a:lnTo>
                  <a:lnTo>
                    <a:pt x="2790" y="1213"/>
                  </a:lnTo>
                  <a:lnTo>
                    <a:pt x="2820" y="1254"/>
                  </a:lnTo>
                  <a:lnTo>
                    <a:pt x="2853" y="1293"/>
                  </a:lnTo>
                  <a:lnTo>
                    <a:pt x="2891" y="1329"/>
                  </a:lnTo>
                  <a:lnTo>
                    <a:pt x="2901" y="1343"/>
                  </a:lnTo>
                  <a:lnTo>
                    <a:pt x="2909" y="1359"/>
                  </a:lnTo>
                  <a:lnTo>
                    <a:pt x="2911" y="1376"/>
                  </a:lnTo>
                  <a:lnTo>
                    <a:pt x="2911" y="1696"/>
                  </a:lnTo>
                  <a:lnTo>
                    <a:pt x="2909" y="1713"/>
                  </a:lnTo>
                  <a:lnTo>
                    <a:pt x="2902" y="1728"/>
                  </a:lnTo>
                  <a:lnTo>
                    <a:pt x="2893" y="1741"/>
                  </a:lnTo>
                  <a:lnTo>
                    <a:pt x="2880" y="1750"/>
                  </a:lnTo>
                  <a:lnTo>
                    <a:pt x="2864" y="1757"/>
                  </a:lnTo>
                  <a:lnTo>
                    <a:pt x="2847" y="1759"/>
                  </a:lnTo>
                  <a:lnTo>
                    <a:pt x="64" y="1759"/>
                  </a:lnTo>
                  <a:lnTo>
                    <a:pt x="44" y="1756"/>
                  </a:lnTo>
                  <a:lnTo>
                    <a:pt x="27" y="1747"/>
                  </a:lnTo>
                  <a:lnTo>
                    <a:pt x="13" y="1733"/>
                  </a:lnTo>
                  <a:lnTo>
                    <a:pt x="3" y="1716"/>
                  </a:lnTo>
                  <a:lnTo>
                    <a:pt x="0" y="1696"/>
                  </a:lnTo>
                  <a:lnTo>
                    <a:pt x="0" y="64"/>
                  </a:lnTo>
                  <a:lnTo>
                    <a:pt x="3" y="44"/>
                  </a:lnTo>
                  <a:lnTo>
                    <a:pt x="13" y="27"/>
                  </a:lnTo>
                  <a:lnTo>
                    <a:pt x="27" y="13"/>
                  </a:lnTo>
                  <a:lnTo>
                    <a:pt x="44" y="3"/>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2" name="Freeform 22"/>
            <p:cNvSpPr/>
            <p:nvPr/>
          </p:nvSpPr>
          <p:spPr bwMode="auto">
            <a:xfrm>
              <a:off x="14716125" y="-1130300"/>
              <a:ext cx="74613" cy="165100"/>
            </a:xfrm>
            <a:custGeom>
              <a:avLst/>
              <a:gdLst>
                <a:gd name="T0" fmla="*/ 79 w 471"/>
                <a:gd name="T1" fmla="*/ 0 h 1045"/>
                <a:gd name="T2" fmla="*/ 243 w 471"/>
                <a:gd name="T3" fmla="*/ 0 h 1045"/>
                <a:gd name="T4" fmla="*/ 279 w 471"/>
                <a:gd name="T5" fmla="*/ 5 h 1045"/>
                <a:gd name="T6" fmla="*/ 315 w 471"/>
                <a:gd name="T7" fmla="*/ 14 h 1045"/>
                <a:gd name="T8" fmla="*/ 348 w 471"/>
                <a:gd name="T9" fmla="*/ 29 h 1045"/>
                <a:gd name="T10" fmla="*/ 378 w 471"/>
                <a:gd name="T11" fmla="*/ 50 h 1045"/>
                <a:gd name="T12" fmla="*/ 404 w 471"/>
                <a:gd name="T13" fmla="*/ 76 h 1045"/>
                <a:gd name="T14" fmla="*/ 427 w 471"/>
                <a:gd name="T15" fmla="*/ 106 h 1045"/>
                <a:gd name="T16" fmla="*/ 446 w 471"/>
                <a:gd name="T17" fmla="*/ 139 h 1045"/>
                <a:gd name="T18" fmla="*/ 460 w 471"/>
                <a:gd name="T19" fmla="*/ 176 h 1045"/>
                <a:gd name="T20" fmla="*/ 468 w 471"/>
                <a:gd name="T21" fmla="*/ 215 h 1045"/>
                <a:gd name="T22" fmla="*/ 471 w 471"/>
                <a:gd name="T23" fmla="*/ 256 h 1045"/>
                <a:gd name="T24" fmla="*/ 471 w 471"/>
                <a:gd name="T25" fmla="*/ 789 h 1045"/>
                <a:gd name="T26" fmla="*/ 468 w 471"/>
                <a:gd name="T27" fmla="*/ 830 h 1045"/>
                <a:gd name="T28" fmla="*/ 459 w 471"/>
                <a:gd name="T29" fmla="*/ 870 h 1045"/>
                <a:gd name="T30" fmla="*/ 445 w 471"/>
                <a:gd name="T31" fmla="*/ 906 h 1045"/>
                <a:gd name="T32" fmla="*/ 426 w 471"/>
                <a:gd name="T33" fmla="*/ 940 h 1045"/>
                <a:gd name="T34" fmla="*/ 402 w 471"/>
                <a:gd name="T35" fmla="*/ 970 h 1045"/>
                <a:gd name="T36" fmla="*/ 374 w 471"/>
                <a:gd name="T37" fmla="*/ 996 h 1045"/>
                <a:gd name="T38" fmla="*/ 343 w 471"/>
                <a:gd name="T39" fmla="*/ 1016 h 1045"/>
                <a:gd name="T40" fmla="*/ 309 w 471"/>
                <a:gd name="T41" fmla="*/ 1032 h 1045"/>
                <a:gd name="T42" fmla="*/ 273 w 471"/>
                <a:gd name="T43" fmla="*/ 1041 h 1045"/>
                <a:gd name="T44" fmla="*/ 236 w 471"/>
                <a:gd name="T45" fmla="*/ 1045 h 1045"/>
                <a:gd name="T46" fmla="*/ 64 w 471"/>
                <a:gd name="T47" fmla="*/ 1045 h 1045"/>
                <a:gd name="T48" fmla="*/ 44 w 471"/>
                <a:gd name="T49" fmla="*/ 1041 h 1045"/>
                <a:gd name="T50" fmla="*/ 26 w 471"/>
                <a:gd name="T51" fmla="*/ 1033 h 1045"/>
                <a:gd name="T52" fmla="*/ 12 w 471"/>
                <a:gd name="T53" fmla="*/ 1019 h 1045"/>
                <a:gd name="T54" fmla="*/ 3 w 471"/>
                <a:gd name="T55" fmla="*/ 1001 h 1045"/>
                <a:gd name="T56" fmla="*/ 0 w 471"/>
                <a:gd name="T57" fmla="*/ 981 h 1045"/>
                <a:gd name="T58" fmla="*/ 3 w 471"/>
                <a:gd name="T59" fmla="*/ 960 h 1045"/>
                <a:gd name="T60" fmla="*/ 12 w 471"/>
                <a:gd name="T61" fmla="*/ 943 h 1045"/>
                <a:gd name="T62" fmla="*/ 26 w 471"/>
                <a:gd name="T63" fmla="*/ 929 h 1045"/>
                <a:gd name="T64" fmla="*/ 44 w 471"/>
                <a:gd name="T65" fmla="*/ 920 h 1045"/>
                <a:gd name="T66" fmla="*/ 64 w 471"/>
                <a:gd name="T67" fmla="*/ 917 h 1045"/>
                <a:gd name="T68" fmla="*/ 236 w 471"/>
                <a:gd name="T69" fmla="*/ 917 h 1045"/>
                <a:gd name="T70" fmla="*/ 260 w 471"/>
                <a:gd name="T71" fmla="*/ 913 h 1045"/>
                <a:gd name="T72" fmla="*/ 283 w 471"/>
                <a:gd name="T73" fmla="*/ 904 h 1045"/>
                <a:gd name="T74" fmla="*/ 303 w 471"/>
                <a:gd name="T75" fmla="*/ 889 h 1045"/>
                <a:gd name="T76" fmla="*/ 319 w 471"/>
                <a:gd name="T77" fmla="*/ 869 h 1045"/>
                <a:gd name="T78" fmla="*/ 332 w 471"/>
                <a:gd name="T79" fmla="*/ 845 h 1045"/>
                <a:gd name="T80" fmla="*/ 340 w 471"/>
                <a:gd name="T81" fmla="*/ 818 h 1045"/>
                <a:gd name="T82" fmla="*/ 343 w 471"/>
                <a:gd name="T83" fmla="*/ 789 h 1045"/>
                <a:gd name="T84" fmla="*/ 343 w 471"/>
                <a:gd name="T85" fmla="*/ 256 h 1045"/>
                <a:gd name="T86" fmla="*/ 340 w 471"/>
                <a:gd name="T87" fmla="*/ 228 h 1045"/>
                <a:gd name="T88" fmla="*/ 333 w 471"/>
                <a:gd name="T89" fmla="*/ 201 h 1045"/>
                <a:gd name="T90" fmla="*/ 321 w 471"/>
                <a:gd name="T91" fmla="*/ 176 h 1045"/>
                <a:gd name="T92" fmla="*/ 305 w 471"/>
                <a:gd name="T93" fmla="*/ 157 h 1045"/>
                <a:gd name="T94" fmla="*/ 287 w 471"/>
                <a:gd name="T95" fmla="*/ 141 h 1045"/>
                <a:gd name="T96" fmla="*/ 266 w 471"/>
                <a:gd name="T97" fmla="*/ 132 h 1045"/>
                <a:gd name="T98" fmla="*/ 243 w 471"/>
                <a:gd name="T99" fmla="*/ 128 h 1045"/>
                <a:gd name="T100" fmla="*/ 79 w 471"/>
                <a:gd name="T101" fmla="*/ 128 h 1045"/>
                <a:gd name="T102" fmla="*/ 59 w 471"/>
                <a:gd name="T103" fmla="*/ 125 h 1045"/>
                <a:gd name="T104" fmla="*/ 41 w 471"/>
                <a:gd name="T105" fmla="*/ 117 h 1045"/>
                <a:gd name="T106" fmla="*/ 27 w 471"/>
                <a:gd name="T107" fmla="*/ 103 h 1045"/>
                <a:gd name="T108" fmla="*/ 18 w 471"/>
                <a:gd name="T109" fmla="*/ 85 h 1045"/>
                <a:gd name="T110" fmla="*/ 15 w 471"/>
                <a:gd name="T111" fmla="*/ 65 h 1045"/>
                <a:gd name="T112" fmla="*/ 18 w 471"/>
                <a:gd name="T113" fmla="*/ 45 h 1045"/>
                <a:gd name="T114" fmla="*/ 27 w 471"/>
                <a:gd name="T115" fmla="*/ 27 h 1045"/>
                <a:gd name="T116" fmla="*/ 41 w 471"/>
                <a:gd name="T117" fmla="*/ 13 h 1045"/>
                <a:gd name="T118" fmla="*/ 59 w 471"/>
                <a:gd name="T119" fmla="*/ 4 h 1045"/>
                <a:gd name="T120" fmla="*/ 79 w 471"/>
                <a:gd name="T121" fmla="*/ 0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1" h="1045">
                  <a:moveTo>
                    <a:pt x="79" y="0"/>
                  </a:moveTo>
                  <a:lnTo>
                    <a:pt x="243" y="0"/>
                  </a:lnTo>
                  <a:lnTo>
                    <a:pt x="279" y="5"/>
                  </a:lnTo>
                  <a:lnTo>
                    <a:pt x="315" y="14"/>
                  </a:lnTo>
                  <a:lnTo>
                    <a:pt x="348" y="29"/>
                  </a:lnTo>
                  <a:lnTo>
                    <a:pt x="378" y="50"/>
                  </a:lnTo>
                  <a:lnTo>
                    <a:pt x="404" y="76"/>
                  </a:lnTo>
                  <a:lnTo>
                    <a:pt x="427" y="106"/>
                  </a:lnTo>
                  <a:lnTo>
                    <a:pt x="446" y="139"/>
                  </a:lnTo>
                  <a:lnTo>
                    <a:pt x="460" y="176"/>
                  </a:lnTo>
                  <a:lnTo>
                    <a:pt x="468" y="215"/>
                  </a:lnTo>
                  <a:lnTo>
                    <a:pt x="471" y="256"/>
                  </a:lnTo>
                  <a:lnTo>
                    <a:pt x="471" y="789"/>
                  </a:lnTo>
                  <a:lnTo>
                    <a:pt x="468" y="830"/>
                  </a:lnTo>
                  <a:lnTo>
                    <a:pt x="459" y="870"/>
                  </a:lnTo>
                  <a:lnTo>
                    <a:pt x="445" y="906"/>
                  </a:lnTo>
                  <a:lnTo>
                    <a:pt x="426" y="940"/>
                  </a:lnTo>
                  <a:lnTo>
                    <a:pt x="402" y="970"/>
                  </a:lnTo>
                  <a:lnTo>
                    <a:pt x="374" y="996"/>
                  </a:lnTo>
                  <a:lnTo>
                    <a:pt x="343" y="1016"/>
                  </a:lnTo>
                  <a:lnTo>
                    <a:pt x="309" y="1032"/>
                  </a:lnTo>
                  <a:lnTo>
                    <a:pt x="273" y="1041"/>
                  </a:lnTo>
                  <a:lnTo>
                    <a:pt x="236" y="1045"/>
                  </a:lnTo>
                  <a:lnTo>
                    <a:pt x="64" y="1045"/>
                  </a:lnTo>
                  <a:lnTo>
                    <a:pt x="44" y="1041"/>
                  </a:lnTo>
                  <a:lnTo>
                    <a:pt x="26" y="1033"/>
                  </a:lnTo>
                  <a:lnTo>
                    <a:pt x="12" y="1019"/>
                  </a:lnTo>
                  <a:lnTo>
                    <a:pt x="3" y="1001"/>
                  </a:lnTo>
                  <a:lnTo>
                    <a:pt x="0" y="981"/>
                  </a:lnTo>
                  <a:lnTo>
                    <a:pt x="3" y="960"/>
                  </a:lnTo>
                  <a:lnTo>
                    <a:pt x="12" y="943"/>
                  </a:lnTo>
                  <a:lnTo>
                    <a:pt x="26" y="929"/>
                  </a:lnTo>
                  <a:lnTo>
                    <a:pt x="44" y="920"/>
                  </a:lnTo>
                  <a:lnTo>
                    <a:pt x="64" y="917"/>
                  </a:lnTo>
                  <a:lnTo>
                    <a:pt x="236" y="917"/>
                  </a:lnTo>
                  <a:lnTo>
                    <a:pt x="260" y="913"/>
                  </a:lnTo>
                  <a:lnTo>
                    <a:pt x="283" y="904"/>
                  </a:lnTo>
                  <a:lnTo>
                    <a:pt x="303" y="889"/>
                  </a:lnTo>
                  <a:lnTo>
                    <a:pt x="319" y="869"/>
                  </a:lnTo>
                  <a:lnTo>
                    <a:pt x="332" y="845"/>
                  </a:lnTo>
                  <a:lnTo>
                    <a:pt x="340" y="818"/>
                  </a:lnTo>
                  <a:lnTo>
                    <a:pt x="343" y="789"/>
                  </a:lnTo>
                  <a:lnTo>
                    <a:pt x="343" y="256"/>
                  </a:lnTo>
                  <a:lnTo>
                    <a:pt x="340" y="228"/>
                  </a:lnTo>
                  <a:lnTo>
                    <a:pt x="333" y="201"/>
                  </a:lnTo>
                  <a:lnTo>
                    <a:pt x="321" y="176"/>
                  </a:lnTo>
                  <a:lnTo>
                    <a:pt x="305" y="157"/>
                  </a:lnTo>
                  <a:lnTo>
                    <a:pt x="287" y="141"/>
                  </a:lnTo>
                  <a:lnTo>
                    <a:pt x="266" y="132"/>
                  </a:lnTo>
                  <a:lnTo>
                    <a:pt x="243" y="128"/>
                  </a:lnTo>
                  <a:lnTo>
                    <a:pt x="79" y="128"/>
                  </a:lnTo>
                  <a:lnTo>
                    <a:pt x="59" y="125"/>
                  </a:lnTo>
                  <a:lnTo>
                    <a:pt x="41" y="117"/>
                  </a:lnTo>
                  <a:lnTo>
                    <a:pt x="27" y="103"/>
                  </a:lnTo>
                  <a:lnTo>
                    <a:pt x="18" y="85"/>
                  </a:lnTo>
                  <a:lnTo>
                    <a:pt x="15" y="65"/>
                  </a:lnTo>
                  <a:lnTo>
                    <a:pt x="18" y="45"/>
                  </a:lnTo>
                  <a:lnTo>
                    <a:pt x="27" y="27"/>
                  </a:lnTo>
                  <a:lnTo>
                    <a:pt x="41" y="13"/>
                  </a:lnTo>
                  <a:lnTo>
                    <a:pt x="59" y="4"/>
                  </a:lnTo>
                  <a:lnTo>
                    <a:pt x="79"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3" name="Freeform 23"/>
            <p:cNvSpPr>
              <a:spLocks noEditPoints="1"/>
            </p:cNvSpPr>
            <p:nvPr/>
          </p:nvSpPr>
          <p:spPr bwMode="auto">
            <a:xfrm>
              <a:off x="14285913" y="-1141413"/>
              <a:ext cx="146050" cy="187325"/>
            </a:xfrm>
            <a:custGeom>
              <a:avLst/>
              <a:gdLst>
                <a:gd name="T0" fmla="*/ 128 w 912"/>
                <a:gd name="T1" fmla="*/ 128 h 1178"/>
                <a:gd name="T2" fmla="*/ 128 w 912"/>
                <a:gd name="T3" fmla="*/ 1050 h 1178"/>
                <a:gd name="T4" fmla="*/ 761 w 912"/>
                <a:gd name="T5" fmla="*/ 1050 h 1178"/>
                <a:gd name="T6" fmla="*/ 480 w 912"/>
                <a:gd name="T7" fmla="*/ 128 h 1178"/>
                <a:gd name="T8" fmla="*/ 128 w 912"/>
                <a:gd name="T9" fmla="*/ 128 h 1178"/>
                <a:gd name="T10" fmla="*/ 64 w 912"/>
                <a:gd name="T11" fmla="*/ 0 h 1178"/>
                <a:gd name="T12" fmla="*/ 528 w 912"/>
                <a:gd name="T13" fmla="*/ 0 h 1178"/>
                <a:gd name="T14" fmla="*/ 544 w 912"/>
                <a:gd name="T15" fmla="*/ 2 h 1178"/>
                <a:gd name="T16" fmla="*/ 559 w 912"/>
                <a:gd name="T17" fmla="*/ 8 h 1178"/>
                <a:gd name="T18" fmla="*/ 572 w 912"/>
                <a:gd name="T19" fmla="*/ 17 h 1178"/>
                <a:gd name="T20" fmla="*/ 581 w 912"/>
                <a:gd name="T21" fmla="*/ 30 h 1178"/>
                <a:gd name="T22" fmla="*/ 589 w 912"/>
                <a:gd name="T23" fmla="*/ 45 h 1178"/>
                <a:gd name="T24" fmla="*/ 905 w 912"/>
                <a:gd name="T25" fmla="*/ 1083 h 1178"/>
                <a:gd name="T26" fmla="*/ 911 w 912"/>
                <a:gd name="T27" fmla="*/ 1098 h 1178"/>
                <a:gd name="T28" fmla="*/ 912 w 912"/>
                <a:gd name="T29" fmla="*/ 1114 h 1178"/>
                <a:gd name="T30" fmla="*/ 910 w 912"/>
                <a:gd name="T31" fmla="*/ 1131 h 1178"/>
                <a:gd name="T32" fmla="*/ 904 w 912"/>
                <a:gd name="T33" fmla="*/ 1146 h 1178"/>
                <a:gd name="T34" fmla="*/ 894 w 912"/>
                <a:gd name="T35" fmla="*/ 1159 h 1178"/>
                <a:gd name="T36" fmla="*/ 881 w 912"/>
                <a:gd name="T37" fmla="*/ 1168 h 1178"/>
                <a:gd name="T38" fmla="*/ 866 w 912"/>
                <a:gd name="T39" fmla="*/ 1175 h 1178"/>
                <a:gd name="T40" fmla="*/ 849 w 912"/>
                <a:gd name="T41" fmla="*/ 1178 h 1178"/>
                <a:gd name="T42" fmla="*/ 64 w 912"/>
                <a:gd name="T43" fmla="*/ 1178 h 1178"/>
                <a:gd name="T44" fmla="*/ 47 w 912"/>
                <a:gd name="T45" fmla="*/ 1175 h 1178"/>
                <a:gd name="T46" fmla="*/ 31 w 912"/>
                <a:gd name="T47" fmla="*/ 1168 h 1178"/>
                <a:gd name="T48" fmla="*/ 18 w 912"/>
                <a:gd name="T49" fmla="*/ 1159 h 1178"/>
                <a:gd name="T50" fmla="*/ 9 w 912"/>
                <a:gd name="T51" fmla="*/ 1146 h 1178"/>
                <a:gd name="T52" fmla="*/ 2 w 912"/>
                <a:gd name="T53" fmla="*/ 1131 h 1178"/>
                <a:gd name="T54" fmla="*/ 0 w 912"/>
                <a:gd name="T55" fmla="*/ 1114 h 1178"/>
                <a:gd name="T56" fmla="*/ 0 w 912"/>
                <a:gd name="T57" fmla="*/ 64 h 1178"/>
                <a:gd name="T58" fmla="*/ 2 w 912"/>
                <a:gd name="T59" fmla="*/ 47 h 1178"/>
                <a:gd name="T60" fmla="*/ 9 w 912"/>
                <a:gd name="T61" fmla="*/ 31 h 1178"/>
                <a:gd name="T62" fmla="*/ 18 w 912"/>
                <a:gd name="T63" fmla="*/ 18 h 1178"/>
                <a:gd name="T64" fmla="*/ 31 w 912"/>
                <a:gd name="T65" fmla="*/ 9 h 1178"/>
                <a:gd name="T66" fmla="*/ 47 w 912"/>
                <a:gd name="T67" fmla="*/ 2 h 1178"/>
                <a:gd name="T68" fmla="*/ 64 w 912"/>
                <a:gd name="T69"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2" h="1178">
                  <a:moveTo>
                    <a:pt x="128" y="128"/>
                  </a:moveTo>
                  <a:lnTo>
                    <a:pt x="128" y="1050"/>
                  </a:lnTo>
                  <a:lnTo>
                    <a:pt x="761" y="1050"/>
                  </a:lnTo>
                  <a:lnTo>
                    <a:pt x="480" y="128"/>
                  </a:lnTo>
                  <a:lnTo>
                    <a:pt x="128" y="128"/>
                  </a:lnTo>
                  <a:close/>
                  <a:moveTo>
                    <a:pt x="64" y="0"/>
                  </a:moveTo>
                  <a:lnTo>
                    <a:pt x="528" y="0"/>
                  </a:lnTo>
                  <a:lnTo>
                    <a:pt x="544" y="2"/>
                  </a:lnTo>
                  <a:lnTo>
                    <a:pt x="559" y="8"/>
                  </a:lnTo>
                  <a:lnTo>
                    <a:pt x="572" y="17"/>
                  </a:lnTo>
                  <a:lnTo>
                    <a:pt x="581" y="30"/>
                  </a:lnTo>
                  <a:lnTo>
                    <a:pt x="589" y="45"/>
                  </a:lnTo>
                  <a:lnTo>
                    <a:pt x="905" y="1083"/>
                  </a:lnTo>
                  <a:lnTo>
                    <a:pt x="911" y="1098"/>
                  </a:lnTo>
                  <a:lnTo>
                    <a:pt x="912" y="1114"/>
                  </a:lnTo>
                  <a:lnTo>
                    <a:pt x="910" y="1131"/>
                  </a:lnTo>
                  <a:lnTo>
                    <a:pt x="904" y="1146"/>
                  </a:lnTo>
                  <a:lnTo>
                    <a:pt x="894" y="1159"/>
                  </a:lnTo>
                  <a:lnTo>
                    <a:pt x="881" y="1168"/>
                  </a:lnTo>
                  <a:lnTo>
                    <a:pt x="866" y="1175"/>
                  </a:lnTo>
                  <a:lnTo>
                    <a:pt x="849" y="1178"/>
                  </a:lnTo>
                  <a:lnTo>
                    <a:pt x="64" y="1178"/>
                  </a:lnTo>
                  <a:lnTo>
                    <a:pt x="47" y="1175"/>
                  </a:lnTo>
                  <a:lnTo>
                    <a:pt x="31" y="1168"/>
                  </a:lnTo>
                  <a:lnTo>
                    <a:pt x="18" y="1159"/>
                  </a:lnTo>
                  <a:lnTo>
                    <a:pt x="9" y="1146"/>
                  </a:lnTo>
                  <a:lnTo>
                    <a:pt x="2" y="1131"/>
                  </a:lnTo>
                  <a:lnTo>
                    <a:pt x="0" y="1114"/>
                  </a:lnTo>
                  <a:lnTo>
                    <a:pt x="0" y="64"/>
                  </a:lnTo>
                  <a:lnTo>
                    <a:pt x="2" y="47"/>
                  </a:lnTo>
                  <a:lnTo>
                    <a:pt x="9" y="31"/>
                  </a:lnTo>
                  <a:lnTo>
                    <a:pt x="18" y="18"/>
                  </a:lnTo>
                  <a:lnTo>
                    <a:pt x="31" y="9"/>
                  </a:lnTo>
                  <a:lnTo>
                    <a:pt x="47" y="2"/>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grpSp>
      <p:grpSp>
        <p:nvGrpSpPr>
          <p:cNvPr id="44" name="150 Grupo"/>
          <p:cNvGrpSpPr/>
          <p:nvPr/>
        </p:nvGrpSpPr>
        <p:grpSpPr>
          <a:xfrm>
            <a:off x="465051" y="4958947"/>
            <a:ext cx="488945" cy="439277"/>
            <a:chOff x="13414375" y="-1338263"/>
            <a:chExt cx="528638" cy="455613"/>
          </a:xfrm>
          <a:solidFill>
            <a:srgbClr val="00B0F0"/>
          </a:solidFill>
        </p:grpSpPr>
        <p:sp>
          <p:nvSpPr>
            <p:cNvPr id="45" name="Freeform 6"/>
            <p:cNvSpPr/>
            <p:nvPr/>
          </p:nvSpPr>
          <p:spPr bwMode="auto">
            <a:xfrm>
              <a:off x="13414375" y="-1241425"/>
              <a:ext cx="158750" cy="350838"/>
            </a:xfrm>
            <a:custGeom>
              <a:avLst/>
              <a:gdLst>
                <a:gd name="T0" fmla="*/ 64 w 1005"/>
                <a:gd name="T1" fmla="*/ 0 h 2207"/>
                <a:gd name="T2" fmla="*/ 81 w 1005"/>
                <a:gd name="T3" fmla="*/ 2 h 2207"/>
                <a:gd name="T4" fmla="*/ 97 w 1005"/>
                <a:gd name="T5" fmla="*/ 8 h 2207"/>
                <a:gd name="T6" fmla="*/ 109 w 1005"/>
                <a:gd name="T7" fmla="*/ 18 h 2207"/>
                <a:gd name="T8" fmla="*/ 119 w 1005"/>
                <a:gd name="T9" fmla="*/ 32 h 2207"/>
                <a:gd name="T10" fmla="*/ 126 w 1005"/>
                <a:gd name="T11" fmla="*/ 47 h 2207"/>
                <a:gd name="T12" fmla="*/ 128 w 1005"/>
                <a:gd name="T13" fmla="*/ 63 h 2207"/>
                <a:gd name="T14" fmla="*/ 128 w 1005"/>
                <a:gd name="T15" fmla="*/ 2078 h 2207"/>
                <a:gd name="T16" fmla="*/ 878 w 1005"/>
                <a:gd name="T17" fmla="*/ 2078 h 2207"/>
                <a:gd name="T18" fmla="*/ 878 w 1005"/>
                <a:gd name="T19" fmla="*/ 63 h 2207"/>
                <a:gd name="T20" fmla="*/ 880 w 1005"/>
                <a:gd name="T21" fmla="*/ 47 h 2207"/>
                <a:gd name="T22" fmla="*/ 886 w 1005"/>
                <a:gd name="T23" fmla="*/ 32 h 2207"/>
                <a:gd name="T24" fmla="*/ 896 w 1005"/>
                <a:gd name="T25" fmla="*/ 18 h 2207"/>
                <a:gd name="T26" fmla="*/ 909 w 1005"/>
                <a:gd name="T27" fmla="*/ 8 h 2207"/>
                <a:gd name="T28" fmla="*/ 925 w 1005"/>
                <a:gd name="T29" fmla="*/ 2 h 2207"/>
                <a:gd name="T30" fmla="*/ 941 w 1005"/>
                <a:gd name="T31" fmla="*/ 0 h 2207"/>
                <a:gd name="T32" fmla="*/ 958 w 1005"/>
                <a:gd name="T33" fmla="*/ 2 h 2207"/>
                <a:gd name="T34" fmla="*/ 973 w 1005"/>
                <a:gd name="T35" fmla="*/ 8 h 2207"/>
                <a:gd name="T36" fmla="*/ 987 w 1005"/>
                <a:gd name="T37" fmla="*/ 18 h 2207"/>
                <a:gd name="T38" fmla="*/ 997 w 1005"/>
                <a:gd name="T39" fmla="*/ 32 h 2207"/>
                <a:gd name="T40" fmla="*/ 1003 w 1005"/>
                <a:gd name="T41" fmla="*/ 47 h 2207"/>
                <a:gd name="T42" fmla="*/ 1005 w 1005"/>
                <a:gd name="T43" fmla="*/ 63 h 2207"/>
                <a:gd name="T44" fmla="*/ 1005 w 1005"/>
                <a:gd name="T45" fmla="*/ 2143 h 2207"/>
                <a:gd name="T46" fmla="*/ 1003 w 1005"/>
                <a:gd name="T47" fmla="*/ 2159 h 2207"/>
                <a:gd name="T48" fmla="*/ 997 w 1005"/>
                <a:gd name="T49" fmla="*/ 2174 h 2207"/>
                <a:gd name="T50" fmla="*/ 987 w 1005"/>
                <a:gd name="T51" fmla="*/ 2187 h 2207"/>
                <a:gd name="T52" fmla="*/ 973 w 1005"/>
                <a:gd name="T53" fmla="*/ 2198 h 2207"/>
                <a:gd name="T54" fmla="*/ 958 w 1005"/>
                <a:gd name="T55" fmla="*/ 2204 h 2207"/>
                <a:gd name="T56" fmla="*/ 941 w 1005"/>
                <a:gd name="T57" fmla="*/ 2207 h 2207"/>
                <a:gd name="T58" fmla="*/ 64 w 1005"/>
                <a:gd name="T59" fmla="*/ 2207 h 2207"/>
                <a:gd name="T60" fmla="*/ 47 w 1005"/>
                <a:gd name="T61" fmla="*/ 2204 h 2207"/>
                <a:gd name="T62" fmla="*/ 32 w 1005"/>
                <a:gd name="T63" fmla="*/ 2198 h 2207"/>
                <a:gd name="T64" fmla="*/ 18 w 1005"/>
                <a:gd name="T65" fmla="*/ 2187 h 2207"/>
                <a:gd name="T66" fmla="*/ 9 w 1005"/>
                <a:gd name="T67" fmla="*/ 2174 h 2207"/>
                <a:gd name="T68" fmla="*/ 2 w 1005"/>
                <a:gd name="T69" fmla="*/ 2159 h 2207"/>
                <a:gd name="T70" fmla="*/ 0 w 1005"/>
                <a:gd name="T71" fmla="*/ 2143 h 2207"/>
                <a:gd name="T72" fmla="*/ 0 w 1005"/>
                <a:gd name="T73" fmla="*/ 63 h 2207"/>
                <a:gd name="T74" fmla="*/ 2 w 1005"/>
                <a:gd name="T75" fmla="*/ 47 h 2207"/>
                <a:gd name="T76" fmla="*/ 9 w 1005"/>
                <a:gd name="T77" fmla="*/ 32 h 2207"/>
                <a:gd name="T78" fmla="*/ 18 w 1005"/>
                <a:gd name="T79" fmla="*/ 18 h 2207"/>
                <a:gd name="T80" fmla="*/ 32 w 1005"/>
                <a:gd name="T81" fmla="*/ 8 h 2207"/>
                <a:gd name="T82" fmla="*/ 47 w 1005"/>
                <a:gd name="T83" fmla="*/ 2 h 2207"/>
                <a:gd name="T84" fmla="*/ 64 w 1005"/>
                <a:gd name="T85" fmla="*/ 0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207">
                  <a:moveTo>
                    <a:pt x="64" y="0"/>
                  </a:moveTo>
                  <a:lnTo>
                    <a:pt x="81" y="2"/>
                  </a:lnTo>
                  <a:lnTo>
                    <a:pt x="97" y="8"/>
                  </a:lnTo>
                  <a:lnTo>
                    <a:pt x="109" y="18"/>
                  </a:lnTo>
                  <a:lnTo>
                    <a:pt x="119" y="32"/>
                  </a:lnTo>
                  <a:lnTo>
                    <a:pt x="126" y="47"/>
                  </a:lnTo>
                  <a:lnTo>
                    <a:pt x="128" y="63"/>
                  </a:lnTo>
                  <a:lnTo>
                    <a:pt x="128" y="2078"/>
                  </a:lnTo>
                  <a:lnTo>
                    <a:pt x="878" y="2078"/>
                  </a:lnTo>
                  <a:lnTo>
                    <a:pt x="878" y="63"/>
                  </a:lnTo>
                  <a:lnTo>
                    <a:pt x="880" y="47"/>
                  </a:lnTo>
                  <a:lnTo>
                    <a:pt x="886" y="32"/>
                  </a:lnTo>
                  <a:lnTo>
                    <a:pt x="896" y="18"/>
                  </a:lnTo>
                  <a:lnTo>
                    <a:pt x="909" y="8"/>
                  </a:lnTo>
                  <a:lnTo>
                    <a:pt x="925" y="2"/>
                  </a:lnTo>
                  <a:lnTo>
                    <a:pt x="941" y="0"/>
                  </a:lnTo>
                  <a:lnTo>
                    <a:pt x="958" y="2"/>
                  </a:lnTo>
                  <a:lnTo>
                    <a:pt x="973" y="8"/>
                  </a:lnTo>
                  <a:lnTo>
                    <a:pt x="987" y="18"/>
                  </a:lnTo>
                  <a:lnTo>
                    <a:pt x="997" y="32"/>
                  </a:lnTo>
                  <a:lnTo>
                    <a:pt x="1003" y="47"/>
                  </a:lnTo>
                  <a:lnTo>
                    <a:pt x="1005" y="63"/>
                  </a:lnTo>
                  <a:lnTo>
                    <a:pt x="1005" y="2143"/>
                  </a:lnTo>
                  <a:lnTo>
                    <a:pt x="1003" y="2159"/>
                  </a:lnTo>
                  <a:lnTo>
                    <a:pt x="997" y="2174"/>
                  </a:lnTo>
                  <a:lnTo>
                    <a:pt x="987" y="2187"/>
                  </a:lnTo>
                  <a:lnTo>
                    <a:pt x="973" y="2198"/>
                  </a:lnTo>
                  <a:lnTo>
                    <a:pt x="958" y="2204"/>
                  </a:lnTo>
                  <a:lnTo>
                    <a:pt x="941" y="2207"/>
                  </a:lnTo>
                  <a:lnTo>
                    <a:pt x="64" y="2207"/>
                  </a:lnTo>
                  <a:lnTo>
                    <a:pt x="47" y="2204"/>
                  </a:lnTo>
                  <a:lnTo>
                    <a:pt x="32" y="2198"/>
                  </a:lnTo>
                  <a:lnTo>
                    <a:pt x="18" y="2187"/>
                  </a:lnTo>
                  <a:lnTo>
                    <a:pt x="9" y="2174"/>
                  </a:lnTo>
                  <a:lnTo>
                    <a:pt x="2" y="2159"/>
                  </a:lnTo>
                  <a:lnTo>
                    <a:pt x="0" y="2143"/>
                  </a:lnTo>
                  <a:lnTo>
                    <a:pt x="0" y="63"/>
                  </a:lnTo>
                  <a:lnTo>
                    <a:pt x="2" y="47"/>
                  </a:lnTo>
                  <a:lnTo>
                    <a:pt x="9" y="32"/>
                  </a:lnTo>
                  <a:lnTo>
                    <a:pt x="18" y="18"/>
                  </a:lnTo>
                  <a:lnTo>
                    <a:pt x="32" y="8"/>
                  </a:lnTo>
                  <a:lnTo>
                    <a:pt x="47" y="2"/>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6" name="Freeform 7"/>
            <p:cNvSpPr/>
            <p:nvPr/>
          </p:nvSpPr>
          <p:spPr bwMode="auto">
            <a:xfrm>
              <a:off x="13595350" y="-1338263"/>
              <a:ext cx="160338" cy="447675"/>
            </a:xfrm>
            <a:custGeom>
              <a:avLst/>
              <a:gdLst>
                <a:gd name="T0" fmla="*/ 65 w 1005"/>
                <a:gd name="T1" fmla="*/ 0 h 2818"/>
                <a:gd name="T2" fmla="*/ 82 w 1005"/>
                <a:gd name="T3" fmla="*/ 2 h 2818"/>
                <a:gd name="T4" fmla="*/ 97 w 1005"/>
                <a:gd name="T5" fmla="*/ 9 h 2818"/>
                <a:gd name="T6" fmla="*/ 109 w 1005"/>
                <a:gd name="T7" fmla="*/ 20 h 2818"/>
                <a:gd name="T8" fmla="*/ 120 w 1005"/>
                <a:gd name="T9" fmla="*/ 32 h 2818"/>
                <a:gd name="T10" fmla="*/ 127 w 1005"/>
                <a:gd name="T11" fmla="*/ 47 h 2818"/>
                <a:gd name="T12" fmla="*/ 129 w 1005"/>
                <a:gd name="T13" fmla="*/ 64 h 2818"/>
                <a:gd name="T14" fmla="*/ 129 w 1005"/>
                <a:gd name="T15" fmla="*/ 2689 h 2818"/>
                <a:gd name="T16" fmla="*/ 878 w 1005"/>
                <a:gd name="T17" fmla="*/ 2689 h 2818"/>
                <a:gd name="T18" fmla="*/ 878 w 1005"/>
                <a:gd name="T19" fmla="*/ 64 h 2818"/>
                <a:gd name="T20" fmla="*/ 880 w 1005"/>
                <a:gd name="T21" fmla="*/ 47 h 2818"/>
                <a:gd name="T22" fmla="*/ 886 w 1005"/>
                <a:gd name="T23" fmla="*/ 32 h 2818"/>
                <a:gd name="T24" fmla="*/ 896 w 1005"/>
                <a:gd name="T25" fmla="*/ 20 h 2818"/>
                <a:gd name="T26" fmla="*/ 910 w 1005"/>
                <a:gd name="T27" fmla="*/ 9 h 2818"/>
                <a:gd name="T28" fmla="*/ 925 w 1005"/>
                <a:gd name="T29" fmla="*/ 2 h 2818"/>
                <a:gd name="T30" fmla="*/ 941 w 1005"/>
                <a:gd name="T31" fmla="*/ 0 h 2818"/>
                <a:gd name="T32" fmla="*/ 959 w 1005"/>
                <a:gd name="T33" fmla="*/ 2 h 2818"/>
                <a:gd name="T34" fmla="*/ 974 w 1005"/>
                <a:gd name="T35" fmla="*/ 9 h 2818"/>
                <a:gd name="T36" fmla="*/ 987 w 1005"/>
                <a:gd name="T37" fmla="*/ 20 h 2818"/>
                <a:gd name="T38" fmla="*/ 997 w 1005"/>
                <a:gd name="T39" fmla="*/ 32 h 2818"/>
                <a:gd name="T40" fmla="*/ 1003 w 1005"/>
                <a:gd name="T41" fmla="*/ 47 h 2818"/>
                <a:gd name="T42" fmla="*/ 1005 w 1005"/>
                <a:gd name="T43" fmla="*/ 64 h 2818"/>
                <a:gd name="T44" fmla="*/ 1005 w 1005"/>
                <a:gd name="T45" fmla="*/ 2754 h 2818"/>
                <a:gd name="T46" fmla="*/ 1003 w 1005"/>
                <a:gd name="T47" fmla="*/ 2770 h 2818"/>
                <a:gd name="T48" fmla="*/ 997 w 1005"/>
                <a:gd name="T49" fmla="*/ 2785 h 2818"/>
                <a:gd name="T50" fmla="*/ 987 w 1005"/>
                <a:gd name="T51" fmla="*/ 2798 h 2818"/>
                <a:gd name="T52" fmla="*/ 974 w 1005"/>
                <a:gd name="T53" fmla="*/ 2809 h 2818"/>
                <a:gd name="T54" fmla="*/ 959 w 1005"/>
                <a:gd name="T55" fmla="*/ 2815 h 2818"/>
                <a:gd name="T56" fmla="*/ 941 w 1005"/>
                <a:gd name="T57" fmla="*/ 2818 h 2818"/>
                <a:gd name="T58" fmla="*/ 65 w 1005"/>
                <a:gd name="T59" fmla="*/ 2818 h 2818"/>
                <a:gd name="T60" fmla="*/ 47 w 1005"/>
                <a:gd name="T61" fmla="*/ 2815 h 2818"/>
                <a:gd name="T62" fmla="*/ 32 w 1005"/>
                <a:gd name="T63" fmla="*/ 2809 h 2818"/>
                <a:gd name="T64" fmla="*/ 20 w 1005"/>
                <a:gd name="T65" fmla="*/ 2798 h 2818"/>
                <a:gd name="T66" fmla="*/ 10 w 1005"/>
                <a:gd name="T67" fmla="*/ 2785 h 2818"/>
                <a:gd name="T68" fmla="*/ 3 w 1005"/>
                <a:gd name="T69" fmla="*/ 2770 h 2818"/>
                <a:gd name="T70" fmla="*/ 0 w 1005"/>
                <a:gd name="T71" fmla="*/ 2754 h 2818"/>
                <a:gd name="T72" fmla="*/ 0 w 1005"/>
                <a:gd name="T73" fmla="*/ 64 h 2818"/>
                <a:gd name="T74" fmla="*/ 3 w 1005"/>
                <a:gd name="T75" fmla="*/ 47 h 2818"/>
                <a:gd name="T76" fmla="*/ 10 w 1005"/>
                <a:gd name="T77" fmla="*/ 32 h 2818"/>
                <a:gd name="T78" fmla="*/ 20 w 1005"/>
                <a:gd name="T79" fmla="*/ 20 h 2818"/>
                <a:gd name="T80" fmla="*/ 32 w 1005"/>
                <a:gd name="T81" fmla="*/ 9 h 2818"/>
                <a:gd name="T82" fmla="*/ 47 w 1005"/>
                <a:gd name="T83" fmla="*/ 2 h 2818"/>
                <a:gd name="T84" fmla="*/ 65 w 1005"/>
                <a:gd name="T85" fmla="*/ 0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818">
                  <a:moveTo>
                    <a:pt x="65" y="0"/>
                  </a:moveTo>
                  <a:lnTo>
                    <a:pt x="82" y="2"/>
                  </a:lnTo>
                  <a:lnTo>
                    <a:pt x="97" y="9"/>
                  </a:lnTo>
                  <a:lnTo>
                    <a:pt x="109" y="20"/>
                  </a:lnTo>
                  <a:lnTo>
                    <a:pt x="120" y="32"/>
                  </a:lnTo>
                  <a:lnTo>
                    <a:pt x="127" y="47"/>
                  </a:lnTo>
                  <a:lnTo>
                    <a:pt x="129" y="64"/>
                  </a:lnTo>
                  <a:lnTo>
                    <a:pt x="129" y="2689"/>
                  </a:lnTo>
                  <a:lnTo>
                    <a:pt x="878" y="2689"/>
                  </a:lnTo>
                  <a:lnTo>
                    <a:pt x="878" y="64"/>
                  </a:lnTo>
                  <a:lnTo>
                    <a:pt x="880" y="47"/>
                  </a:lnTo>
                  <a:lnTo>
                    <a:pt x="886" y="32"/>
                  </a:lnTo>
                  <a:lnTo>
                    <a:pt x="896" y="20"/>
                  </a:lnTo>
                  <a:lnTo>
                    <a:pt x="910" y="9"/>
                  </a:lnTo>
                  <a:lnTo>
                    <a:pt x="925" y="2"/>
                  </a:lnTo>
                  <a:lnTo>
                    <a:pt x="941" y="0"/>
                  </a:lnTo>
                  <a:lnTo>
                    <a:pt x="959" y="2"/>
                  </a:lnTo>
                  <a:lnTo>
                    <a:pt x="974" y="9"/>
                  </a:lnTo>
                  <a:lnTo>
                    <a:pt x="987" y="20"/>
                  </a:lnTo>
                  <a:lnTo>
                    <a:pt x="997" y="32"/>
                  </a:lnTo>
                  <a:lnTo>
                    <a:pt x="1003" y="47"/>
                  </a:lnTo>
                  <a:lnTo>
                    <a:pt x="1005" y="64"/>
                  </a:lnTo>
                  <a:lnTo>
                    <a:pt x="1005" y="2754"/>
                  </a:lnTo>
                  <a:lnTo>
                    <a:pt x="1003" y="2770"/>
                  </a:lnTo>
                  <a:lnTo>
                    <a:pt x="997" y="2785"/>
                  </a:lnTo>
                  <a:lnTo>
                    <a:pt x="987" y="2798"/>
                  </a:lnTo>
                  <a:lnTo>
                    <a:pt x="974" y="2809"/>
                  </a:lnTo>
                  <a:lnTo>
                    <a:pt x="959" y="2815"/>
                  </a:lnTo>
                  <a:lnTo>
                    <a:pt x="941" y="2818"/>
                  </a:lnTo>
                  <a:lnTo>
                    <a:pt x="65" y="2818"/>
                  </a:lnTo>
                  <a:lnTo>
                    <a:pt x="47" y="2815"/>
                  </a:lnTo>
                  <a:lnTo>
                    <a:pt x="32" y="2809"/>
                  </a:lnTo>
                  <a:lnTo>
                    <a:pt x="20" y="2798"/>
                  </a:lnTo>
                  <a:lnTo>
                    <a:pt x="10" y="2785"/>
                  </a:lnTo>
                  <a:lnTo>
                    <a:pt x="3" y="2770"/>
                  </a:lnTo>
                  <a:lnTo>
                    <a:pt x="0" y="2754"/>
                  </a:lnTo>
                  <a:lnTo>
                    <a:pt x="0" y="64"/>
                  </a:lnTo>
                  <a:lnTo>
                    <a:pt x="3" y="47"/>
                  </a:lnTo>
                  <a:lnTo>
                    <a:pt x="10" y="32"/>
                  </a:lnTo>
                  <a:lnTo>
                    <a:pt x="20" y="20"/>
                  </a:lnTo>
                  <a:lnTo>
                    <a:pt x="32" y="9"/>
                  </a:lnTo>
                  <a:lnTo>
                    <a:pt x="47" y="2"/>
                  </a:lnTo>
                  <a:lnTo>
                    <a:pt x="65"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7" name="Freeform 8"/>
            <p:cNvSpPr/>
            <p:nvPr/>
          </p:nvSpPr>
          <p:spPr bwMode="auto">
            <a:xfrm>
              <a:off x="13765213" y="-1235075"/>
              <a:ext cx="177800" cy="352425"/>
            </a:xfrm>
            <a:custGeom>
              <a:avLst/>
              <a:gdLst>
                <a:gd name="T0" fmla="*/ 598 w 1122"/>
                <a:gd name="T1" fmla="*/ 0 h 2218"/>
                <a:gd name="T2" fmla="*/ 614 w 1122"/>
                <a:gd name="T3" fmla="*/ 2 h 2218"/>
                <a:gd name="T4" fmla="*/ 631 w 1122"/>
                <a:gd name="T5" fmla="*/ 9 h 2218"/>
                <a:gd name="T6" fmla="*/ 643 w 1122"/>
                <a:gd name="T7" fmla="*/ 19 h 2218"/>
                <a:gd name="T8" fmla="*/ 653 w 1122"/>
                <a:gd name="T9" fmla="*/ 32 h 2218"/>
                <a:gd name="T10" fmla="*/ 659 w 1122"/>
                <a:gd name="T11" fmla="*/ 49 h 2218"/>
                <a:gd name="T12" fmla="*/ 1120 w 1122"/>
                <a:gd name="T13" fmla="*/ 1983 h 2218"/>
                <a:gd name="T14" fmla="*/ 1122 w 1122"/>
                <a:gd name="T15" fmla="*/ 2001 h 2218"/>
                <a:gd name="T16" fmla="*/ 1119 w 1122"/>
                <a:gd name="T17" fmla="*/ 2017 h 2218"/>
                <a:gd name="T18" fmla="*/ 1112 w 1122"/>
                <a:gd name="T19" fmla="*/ 2032 h 2218"/>
                <a:gd name="T20" fmla="*/ 1102 w 1122"/>
                <a:gd name="T21" fmla="*/ 2044 h 2218"/>
                <a:gd name="T22" fmla="*/ 1089 w 1122"/>
                <a:gd name="T23" fmla="*/ 2055 h 2218"/>
                <a:gd name="T24" fmla="*/ 1073 w 1122"/>
                <a:gd name="T25" fmla="*/ 2061 h 2218"/>
                <a:gd name="T26" fmla="*/ 423 w 1122"/>
                <a:gd name="T27" fmla="*/ 2216 h 2218"/>
                <a:gd name="T28" fmla="*/ 416 w 1122"/>
                <a:gd name="T29" fmla="*/ 2217 h 2218"/>
                <a:gd name="T30" fmla="*/ 409 w 1122"/>
                <a:gd name="T31" fmla="*/ 2218 h 2218"/>
                <a:gd name="T32" fmla="*/ 391 w 1122"/>
                <a:gd name="T33" fmla="*/ 2216 h 2218"/>
                <a:gd name="T34" fmla="*/ 375 w 1122"/>
                <a:gd name="T35" fmla="*/ 2208 h 2218"/>
                <a:gd name="T36" fmla="*/ 362 w 1122"/>
                <a:gd name="T37" fmla="*/ 2197 h 2218"/>
                <a:gd name="T38" fmla="*/ 353 w 1122"/>
                <a:gd name="T39" fmla="*/ 2184 h 2218"/>
                <a:gd name="T40" fmla="*/ 347 w 1122"/>
                <a:gd name="T41" fmla="*/ 2169 h 2218"/>
                <a:gd name="T42" fmla="*/ 1 w 1122"/>
                <a:gd name="T43" fmla="*/ 723 h 2218"/>
                <a:gd name="T44" fmla="*/ 0 w 1122"/>
                <a:gd name="T45" fmla="*/ 705 h 2218"/>
                <a:gd name="T46" fmla="*/ 4 w 1122"/>
                <a:gd name="T47" fmla="*/ 689 h 2218"/>
                <a:gd name="T48" fmla="*/ 10 w 1122"/>
                <a:gd name="T49" fmla="*/ 674 h 2218"/>
                <a:gd name="T50" fmla="*/ 20 w 1122"/>
                <a:gd name="T51" fmla="*/ 662 h 2218"/>
                <a:gd name="T52" fmla="*/ 33 w 1122"/>
                <a:gd name="T53" fmla="*/ 652 h 2218"/>
                <a:gd name="T54" fmla="*/ 49 w 1122"/>
                <a:gd name="T55" fmla="*/ 645 h 2218"/>
                <a:gd name="T56" fmla="*/ 67 w 1122"/>
                <a:gd name="T57" fmla="*/ 643 h 2218"/>
                <a:gd name="T58" fmla="*/ 83 w 1122"/>
                <a:gd name="T59" fmla="*/ 646 h 2218"/>
                <a:gd name="T60" fmla="*/ 98 w 1122"/>
                <a:gd name="T61" fmla="*/ 654 h 2218"/>
                <a:gd name="T62" fmla="*/ 110 w 1122"/>
                <a:gd name="T63" fmla="*/ 664 h 2218"/>
                <a:gd name="T64" fmla="*/ 121 w 1122"/>
                <a:gd name="T65" fmla="*/ 677 h 2218"/>
                <a:gd name="T66" fmla="*/ 127 w 1122"/>
                <a:gd name="T67" fmla="*/ 693 h 2218"/>
                <a:gd name="T68" fmla="*/ 457 w 1122"/>
                <a:gd name="T69" fmla="*/ 2076 h 2218"/>
                <a:gd name="T70" fmla="*/ 981 w 1122"/>
                <a:gd name="T71" fmla="*/ 1951 h 2218"/>
                <a:gd name="T72" fmla="*/ 549 w 1122"/>
                <a:gd name="T73" fmla="*/ 140 h 2218"/>
                <a:gd name="T74" fmla="*/ 112 w 1122"/>
                <a:gd name="T75" fmla="*/ 244 h 2218"/>
                <a:gd name="T76" fmla="*/ 96 w 1122"/>
                <a:gd name="T77" fmla="*/ 246 h 2218"/>
                <a:gd name="T78" fmla="*/ 80 w 1122"/>
                <a:gd name="T79" fmla="*/ 243 h 2218"/>
                <a:gd name="T80" fmla="*/ 65 w 1122"/>
                <a:gd name="T81" fmla="*/ 237 h 2218"/>
                <a:gd name="T82" fmla="*/ 52 w 1122"/>
                <a:gd name="T83" fmla="*/ 227 h 2218"/>
                <a:gd name="T84" fmla="*/ 42 w 1122"/>
                <a:gd name="T85" fmla="*/ 214 h 2218"/>
                <a:gd name="T86" fmla="*/ 36 w 1122"/>
                <a:gd name="T87" fmla="*/ 197 h 2218"/>
                <a:gd name="T88" fmla="*/ 34 w 1122"/>
                <a:gd name="T89" fmla="*/ 180 h 2218"/>
                <a:gd name="T90" fmla="*/ 37 w 1122"/>
                <a:gd name="T91" fmla="*/ 164 h 2218"/>
                <a:gd name="T92" fmla="*/ 43 w 1122"/>
                <a:gd name="T93" fmla="*/ 149 h 2218"/>
                <a:gd name="T94" fmla="*/ 53 w 1122"/>
                <a:gd name="T95" fmla="*/ 136 h 2218"/>
                <a:gd name="T96" fmla="*/ 68 w 1122"/>
                <a:gd name="T97" fmla="*/ 126 h 2218"/>
                <a:gd name="T98" fmla="*/ 83 w 1122"/>
                <a:gd name="T99" fmla="*/ 120 h 2218"/>
                <a:gd name="T100" fmla="*/ 582 w 1122"/>
                <a:gd name="T101" fmla="*/ 1 h 2218"/>
                <a:gd name="T102" fmla="*/ 598 w 1122"/>
                <a:gd name="T103" fmla="*/ 0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2" h="2218">
                  <a:moveTo>
                    <a:pt x="598" y="0"/>
                  </a:moveTo>
                  <a:lnTo>
                    <a:pt x="614" y="2"/>
                  </a:lnTo>
                  <a:lnTo>
                    <a:pt x="631" y="9"/>
                  </a:lnTo>
                  <a:lnTo>
                    <a:pt x="643" y="19"/>
                  </a:lnTo>
                  <a:lnTo>
                    <a:pt x="653" y="32"/>
                  </a:lnTo>
                  <a:lnTo>
                    <a:pt x="659" y="49"/>
                  </a:lnTo>
                  <a:lnTo>
                    <a:pt x="1120" y="1983"/>
                  </a:lnTo>
                  <a:lnTo>
                    <a:pt x="1122" y="2001"/>
                  </a:lnTo>
                  <a:lnTo>
                    <a:pt x="1119" y="2017"/>
                  </a:lnTo>
                  <a:lnTo>
                    <a:pt x="1112" y="2032"/>
                  </a:lnTo>
                  <a:lnTo>
                    <a:pt x="1102" y="2044"/>
                  </a:lnTo>
                  <a:lnTo>
                    <a:pt x="1089" y="2055"/>
                  </a:lnTo>
                  <a:lnTo>
                    <a:pt x="1073" y="2061"/>
                  </a:lnTo>
                  <a:lnTo>
                    <a:pt x="423" y="2216"/>
                  </a:lnTo>
                  <a:lnTo>
                    <a:pt x="416" y="2217"/>
                  </a:lnTo>
                  <a:lnTo>
                    <a:pt x="409" y="2218"/>
                  </a:lnTo>
                  <a:lnTo>
                    <a:pt x="391" y="2216"/>
                  </a:lnTo>
                  <a:lnTo>
                    <a:pt x="375" y="2208"/>
                  </a:lnTo>
                  <a:lnTo>
                    <a:pt x="362" y="2197"/>
                  </a:lnTo>
                  <a:lnTo>
                    <a:pt x="353" y="2184"/>
                  </a:lnTo>
                  <a:lnTo>
                    <a:pt x="347" y="2169"/>
                  </a:lnTo>
                  <a:lnTo>
                    <a:pt x="1" y="723"/>
                  </a:lnTo>
                  <a:lnTo>
                    <a:pt x="0" y="705"/>
                  </a:lnTo>
                  <a:lnTo>
                    <a:pt x="4" y="689"/>
                  </a:lnTo>
                  <a:lnTo>
                    <a:pt x="10" y="674"/>
                  </a:lnTo>
                  <a:lnTo>
                    <a:pt x="20" y="662"/>
                  </a:lnTo>
                  <a:lnTo>
                    <a:pt x="33" y="652"/>
                  </a:lnTo>
                  <a:lnTo>
                    <a:pt x="49" y="645"/>
                  </a:lnTo>
                  <a:lnTo>
                    <a:pt x="67" y="643"/>
                  </a:lnTo>
                  <a:lnTo>
                    <a:pt x="83" y="646"/>
                  </a:lnTo>
                  <a:lnTo>
                    <a:pt x="98" y="654"/>
                  </a:lnTo>
                  <a:lnTo>
                    <a:pt x="110" y="664"/>
                  </a:lnTo>
                  <a:lnTo>
                    <a:pt x="121" y="677"/>
                  </a:lnTo>
                  <a:lnTo>
                    <a:pt x="127" y="693"/>
                  </a:lnTo>
                  <a:lnTo>
                    <a:pt x="457" y="2076"/>
                  </a:lnTo>
                  <a:lnTo>
                    <a:pt x="981" y="1951"/>
                  </a:lnTo>
                  <a:lnTo>
                    <a:pt x="549" y="140"/>
                  </a:lnTo>
                  <a:lnTo>
                    <a:pt x="112" y="244"/>
                  </a:lnTo>
                  <a:lnTo>
                    <a:pt x="96" y="246"/>
                  </a:lnTo>
                  <a:lnTo>
                    <a:pt x="80" y="243"/>
                  </a:lnTo>
                  <a:lnTo>
                    <a:pt x="65" y="237"/>
                  </a:lnTo>
                  <a:lnTo>
                    <a:pt x="52" y="227"/>
                  </a:lnTo>
                  <a:lnTo>
                    <a:pt x="42" y="214"/>
                  </a:lnTo>
                  <a:lnTo>
                    <a:pt x="36" y="197"/>
                  </a:lnTo>
                  <a:lnTo>
                    <a:pt x="34" y="180"/>
                  </a:lnTo>
                  <a:lnTo>
                    <a:pt x="37" y="164"/>
                  </a:lnTo>
                  <a:lnTo>
                    <a:pt x="43" y="149"/>
                  </a:lnTo>
                  <a:lnTo>
                    <a:pt x="53" y="136"/>
                  </a:lnTo>
                  <a:lnTo>
                    <a:pt x="68" y="126"/>
                  </a:lnTo>
                  <a:lnTo>
                    <a:pt x="83" y="120"/>
                  </a:lnTo>
                  <a:lnTo>
                    <a:pt x="582" y="1"/>
                  </a:lnTo>
                  <a:lnTo>
                    <a:pt x="598"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8" name="Freeform 9"/>
            <p:cNvSpPr/>
            <p:nvPr/>
          </p:nvSpPr>
          <p:spPr bwMode="auto">
            <a:xfrm>
              <a:off x="13460413" y="-1182688"/>
              <a:ext cx="68263" cy="68263"/>
            </a:xfrm>
            <a:custGeom>
              <a:avLst/>
              <a:gdLst>
                <a:gd name="T0" fmla="*/ 218 w 435"/>
                <a:gd name="T1" fmla="*/ 0 h 433"/>
                <a:gd name="T2" fmla="*/ 253 w 435"/>
                <a:gd name="T3" fmla="*/ 2 h 433"/>
                <a:gd name="T4" fmla="*/ 286 w 435"/>
                <a:gd name="T5" fmla="*/ 10 h 433"/>
                <a:gd name="T6" fmla="*/ 317 w 435"/>
                <a:gd name="T7" fmla="*/ 23 h 433"/>
                <a:gd name="T8" fmla="*/ 345 w 435"/>
                <a:gd name="T9" fmla="*/ 41 h 433"/>
                <a:gd name="T10" fmla="*/ 371 w 435"/>
                <a:gd name="T11" fmla="*/ 63 h 433"/>
                <a:gd name="T12" fmla="*/ 392 w 435"/>
                <a:gd name="T13" fmla="*/ 88 h 433"/>
                <a:gd name="T14" fmla="*/ 410 w 435"/>
                <a:gd name="T15" fmla="*/ 117 h 433"/>
                <a:gd name="T16" fmla="*/ 424 w 435"/>
                <a:gd name="T17" fmla="*/ 147 h 433"/>
                <a:gd name="T18" fmla="*/ 432 w 435"/>
                <a:gd name="T19" fmla="*/ 181 h 433"/>
                <a:gd name="T20" fmla="*/ 435 w 435"/>
                <a:gd name="T21" fmla="*/ 217 h 433"/>
                <a:gd name="T22" fmla="*/ 432 w 435"/>
                <a:gd name="T23" fmla="*/ 251 h 433"/>
                <a:gd name="T24" fmla="*/ 424 w 435"/>
                <a:gd name="T25" fmla="*/ 285 h 433"/>
                <a:gd name="T26" fmla="*/ 410 w 435"/>
                <a:gd name="T27" fmla="*/ 316 h 433"/>
                <a:gd name="T28" fmla="*/ 392 w 435"/>
                <a:gd name="T29" fmla="*/ 345 h 433"/>
                <a:gd name="T30" fmla="*/ 371 w 435"/>
                <a:gd name="T31" fmla="*/ 370 h 433"/>
                <a:gd name="T32" fmla="*/ 345 w 435"/>
                <a:gd name="T33" fmla="*/ 392 h 433"/>
                <a:gd name="T34" fmla="*/ 317 w 435"/>
                <a:gd name="T35" fmla="*/ 409 h 433"/>
                <a:gd name="T36" fmla="*/ 286 w 435"/>
                <a:gd name="T37" fmla="*/ 422 h 433"/>
                <a:gd name="T38" fmla="*/ 253 w 435"/>
                <a:gd name="T39" fmla="*/ 430 h 433"/>
                <a:gd name="T40" fmla="*/ 218 w 435"/>
                <a:gd name="T41" fmla="*/ 433 h 433"/>
                <a:gd name="T42" fmla="*/ 182 w 435"/>
                <a:gd name="T43" fmla="*/ 430 h 433"/>
                <a:gd name="T44" fmla="*/ 149 w 435"/>
                <a:gd name="T45" fmla="*/ 422 h 433"/>
                <a:gd name="T46" fmla="*/ 118 w 435"/>
                <a:gd name="T47" fmla="*/ 409 h 433"/>
                <a:gd name="T48" fmla="*/ 90 w 435"/>
                <a:gd name="T49" fmla="*/ 392 h 433"/>
                <a:gd name="T50" fmla="*/ 64 w 435"/>
                <a:gd name="T51" fmla="*/ 370 h 433"/>
                <a:gd name="T52" fmla="*/ 43 w 435"/>
                <a:gd name="T53" fmla="*/ 345 h 433"/>
                <a:gd name="T54" fmla="*/ 25 w 435"/>
                <a:gd name="T55" fmla="*/ 316 h 433"/>
                <a:gd name="T56" fmla="*/ 11 w 435"/>
                <a:gd name="T57" fmla="*/ 285 h 433"/>
                <a:gd name="T58" fmla="*/ 3 w 435"/>
                <a:gd name="T59" fmla="*/ 251 h 433"/>
                <a:gd name="T60" fmla="*/ 0 w 435"/>
                <a:gd name="T61" fmla="*/ 217 h 433"/>
                <a:gd name="T62" fmla="*/ 3 w 435"/>
                <a:gd name="T63" fmla="*/ 181 h 433"/>
                <a:gd name="T64" fmla="*/ 11 w 435"/>
                <a:gd name="T65" fmla="*/ 147 h 433"/>
                <a:gd name="T66" fmla="*/ 25 w 435"/>
                <a:gd name="T67" fmla="*/ 117 h 433"/>
                <a:gd name="T68" fmla="*/ 43 w 435"/>
                <a:gd name="T69" fmla="*/ 88 h 433"/>
                <a:gd name="T70" fmla="*/ 64 w 435"/>
                <a:gd name="T71" fmla="*/ 63 h 433"/>
                <a:gd name="T72" fmla="*/ 90 w 435"/>
                <a:gd name="T73" fmla="*/ 41 h 433"/>
                <a:gd name="T74" fmla="*/ 118 w 435"/>
                <a:gd name="T75" fmla="*/ 23 h 433"/>
                <a:gd name="T76" fmla="*/ 149 w 435"/>
                <a:gd name="T77" fmla="*/ 10 h 433"/>
                <a:gd name="T78" fmla="*/ 182 w 435"/>
                <a:gd name="T79" fmla="*/ 2 h 433"/>
                <a:gd name="T80" fmla="*/ 218 w 435"/>
                <a:gd name="T8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5" h="433">
                  <a:moveTo>
                    <a:pt x="218" y="0"/>
                  </a:moveTo>
                  <a:lnTo>
                    <a:pt x="253" y="2"/>
                  </a:lnTo>
                  <a:lnTo>
                    <a:pt x="286" y="10"/>
                  </a:lnTo>
                  <a:lnTo>
                    <a:pt x="317" y="23"/>
                  </a:lnTo>
                  <a:lnTo>
                    <a:pt x="345" y="41"/>
                  </a:lnTo>
                  <a:lnTo>
                    <a:pt x="371" y="63"/>
                  </a:lnTo>
                  <a:lnTo>
                    <a:pt x="392" y="88"/>
                  </a:lnTo>
                  <a:lnTo>
                    <a:pt x="410" y="117"/>
                  </a:lnTo>
                  <a:lnTo>
                    <a:pt x="424" y="147"/>
                  </a:lnTo>
                  <a:lnTo>
                    <a:pt x="432" y="181"/>
                  </a:lnTo>
                  <a:lnTo>
                    <a:pt x="435" y="217"/>
                  </a:lnTo>
                  <a:lnTo>
                    <a:pt x="432" y="251"/>
                  </a:lnTo>
                  <a:lnTo>
                    <a:pt x="424" y="285"/>
                  </a:lnTo>
                  <a:lnTo>
                    <a:pt x="410" y="316"/>
                  </a:lnTo>
                  <a:lnTo>
                    <a:pt x="392" y="345"/>
                  </a:lnTo>
                  <a:lnTo>
                    <a:pt x="371" y="370"/>
                  </a:lnTo>
                  <a:lnTo>
                    <a:pt x="345" y="392"/>
                  </a:lnTo>
                  <a:lnTo>
                    <a:pt x="317" y="409"/>
                  </a:lnTo>
                  <a:lnTo>
                    <a:pt x="286" y="422"/>
                  </a:lnTo>
                  <a:lnTo>
                    <a:pt x="253" y="430"/>
                  </a:lnTo>
                  <a:lnTo>
                    <a:pt x="218" y="433"/>
                  </a:lnTo>
                  <a:lnTo>
                    <a:pt x="182" y="430"/>
                  </a:lnTo>
                  <a:lnTo>
                    <a:pt x="149" y="422"/>
                  </a:lnTo>
                  <a:lnTo>
                    <a:pt x="118" y="409"/>
                  </a:lnTo>
                  <a:lnTo>
                    <a:pt x="90" y="392"/>
                  </a:lnTo>
                  <a:lnTo>
                    <a:pt x="64" y="370"/>
                  </a:lnTo>
                  <a:lnTo>
                    <a:pt x="43" y="345"/>
                  </a:lnTo>
                  <a:lnTo>
                    <a:pt x="25" y="316"/>
                  </a:lnTo>
                  <a:lnTo>
                    <a:pt x="11" y="285"/>
                  </a:lnTo>
                  <a:lnTo>
                    <a:pt x="3" y="251"/>
                  </a:lnTo>
                  <a:lnTo>
                    <a:pt x="0" y="217"/>
                  </a:lnTo>
                  <a:lnTo>
                    <a:pt x="3" y="181"/>
                  </a:lnTo>
                  <a:lnTo>
                    <a:pt x="11" y="147"/>
                  </a:lnTo>
                  <a:lnTo>
                    <a:pt x="25" y="117"/>
                  </a:lnTo>
                  <a:lnTo>
                    <a:pt x="43" y="88"/>
                  </a:lnTo>
                  <a:lnTo>
                    <a:pt x="64" y="63"/>
                  </a:lnTo>
                  <a:lnTo>
                    <a:pt x="90" y="41"/>
                  </a:lnTo>
                  <a:lnTo>
                    <a:pt x="118" y="23"/>
                  </a:lnTo>
                  <a:lnTo>
                    <a:pt x="149" y="10"/>
                  </a:lnTo>
                  <a:lnTo>
                    <a:pt x="182" y="2"/>
                  </a:lnTo>
                  <a:lnTo>
                    <a:pt x="218"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9" name="Freeform 10"/>
            <p:cNvSpPr/>
            <p:nvPr/>
          </p:nvSpPr>
          <p:spPr bwMode="auto">
            <a:xfrm>
              <a:off x="13454063" y="-963613"/>
              <a:ext cx="80963" cy="30163"/>
            </a:xfrm>
            <a:custGeom>
              <a:avLst/>
              <a:gdLst>
                <a:gd name="T0" fmla="*/ 71 w 509"/>
                <a:gd name="T1" fmla="*/ 0 h 192"/>
                <a:gd name="T2" fmla="*/ 438 w 509"/>
                <a:gd name="T3" fmla="*/ 0 h 192"/>
                <a:gd name="T4" fmla="*/ 458 w 509"/>
                <a:gd name="T5" fmla="*/ 3 h 192"/>
                <a:gd name="T6" fmla="*/ 474 w 509"/>
                <a:gd name="T7" fmla="*/ 11 h 192"/>
                <a:gd name="T8" fmla="*/ 488 w 509"/>
                <a:gd name="T9" fmla="*/ 21 h 192"/>
                <a:gd name="T10" fmla="*/ 499 w 509"/>
                <a:gd name="T11" fmla="*/ 35 h 192"/>
                <a:gd name="T12" fmla="*/ 506 w 509"/>
                <a:gd name="T13" fmla="*/ 52 h 192"/>
                <a:gd name="T14" fmla="*/ 509 w 509"/>
                <a:gd name="T15" fmla="*/ 71 h 192"/>
                <a:gd name="T16" fmla="*/ 509 w 509"/>
                <a:gd name="T17" fmla="*/ 121 h 192"/>
                <a:gd name="T18" fmla="*/ 506 w 509"/>
                <a:gd name="T19" fmla="*/ 140 h 192"/>
                <a:gd name="T20" fmla="*/ 499 w 509"/>
                <a:gd name="T21" fmla="*/ 156 h 192"/>
                <a:gd name="T22" fmla="*/ 488 w 509"/>
                <a:gd name="T23" fmla="*/ 170 h 192"/>
                <a:gd name="T24" fmla="*/ 474 w 509"/>
                <a:gd name="T25" fmla="*/ 182 h 192"/>
                <a:gd name="T26" fmla="*/ 458 w 509"/>
                <a:gd name="T27" fmla="*/ 189 h 192"/>
                <a:gd name="T28" fmla="*/ 438 w 509"/>
                <a:gd name="T29" fmla="*/ 192 h 192"/>
                <a:gd name="T30" fmla="*/ 71 w 509"/>
                <a:gd name="T31" fmla="*/ 192 h 192"/>
                <a:gd name="T32" fmla="*/ 52 w 509"/>
                <a:gd name="T33" fmla="*/ 189 h 192"/>
                <a:gd name="T34" fmla="*/ 35 w 509"/>
                <a:gd name="T35" fmla="*/ 182 h 192"/>
                <a:gd name="T36" fmla="*/ 21 w 509"/>
                <a:gd name="T37" fmla="*/ 170 h 192"/>
                <a:gd name="T38" fmla="*/ 10 w 509"/>
                <a:gd name="T39" fmla="*/ 156 h 192"/>
                <a:gd name="T40" fmla="*/ 2 w 509"/>
                <a:gd name="T41" fmla="*/ 140 h 192"/>
                <a:gd name="T42" fmla="*/ 0 w 509"/>
                <a:gd name="T43" fmla="*/ 121 h 192"/>
                <a:gd name="T44" fmla="*/ 0 w 509"/>
                <a:gd name="T45" fmla="*/ 71 h 192"/>
                <a:gd name="T46" fmla="*/ 2 w 509"/>
                <a:gd name="T47" fmla="*/ 52 h 192"/>
                <a:gd name="T48" fmla="*/ 10 w 509"/>
                <a:gd name="T49" fmla="*/ 35 h 192"/>
                <a:gd name="T50" fmla="*/ 21 w 509"/>
                <a:gd name="T51" fmla="*/ 21 h 192"/>
                <a:gd name="T52" fmla="*/ 35 w 509"/>
                <a:gd name="T53" fmla="*/ 11 h 192"/>
                <a:gd name="T54" fmla="*/ 52 w 509"/>
                <a:gd name="T55" fmla="*/ 3 h 192"/>
                <a:gd name="T56" fmla="*/ 71 w 509"/>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9" h="192">
                  <a:moveTo>
                    <a:pt x="71" y="0"/>
                  </a:moveTo>
                  <a:lnTo>
                    <a:pt x="438" y="0"/>
                  </a:lnTo>
                  <a:lnTo>
                    <a:pt x="458" y="3"/>
                  </a:lnTo>
                  <a:lnTo>
                    <a:pt x="474" y="11"/>
                  </a:lnTo>
                  <a:lnTo>
                    <a:pt x="488" y="21"/>
                  </a:lnTo>
                  <a:lnTo>
                    <a:pt x="499" y="35"/>
                  </a:lnTo>
                  <a:lnTo>
                    <a:pt x="506" y="52"/>
                  </a:lnTo>
                  <a:lnTo>
                    <a:pt x="509" y="71"/>
                  </a:lnTo>
                  <a:lnTo>
                    <a:pt x="509" y="121"/>
                  </a:lnTo>
                  <a:lnTo>
                    <a:pt x="506" y="140"/>
                  </a:lnTo>
                  <a:lnTo>
                    <a:pt x="499" y="156"/>
                  </a:lnTo>
                  <a:lnTo>
                    <a:pt x="488" y="170"/>
                  </a:lnTo>
                  <a:lnTo>
                    <a:pt x="474" y="182"/>
                  </a:lnTo>
                  <a:lnTo>
                    <a:pt x="458" y="189"/>
                  </a:lnTo>
                  <a:lnTo>
                    <a:pt x="438" y="192"/>
                  </a:lnTo>
                  <a:lnTo>
                    <a:pt x="71" y="192"/>
                  </a:lnTo>
                  <a:lnTo>
                    <a:pt x="52" y="189"/>
                  </a:lnTo>
                  <a:lnTo>
                    <a:pt x="35" y="182"/>
                  </a:lnTo>
                  <a:lnTo>
                    <a:pt x="21" y="170"/>
                  </a:lnTo>
                  <a:lnTo>
                    <a:pt x="10" y="156"/>
                  </a:lnTo>
                  <a:lnTo>
                    <a:pt x="2" y="140"/>
                  </a:lnTo>
                  <a:lnTo>
                    <a:pt x="0" y="121"/>
                  </a:lnTo>
                  <a:lnTo>
                    <a:pt x="0" y="71"/>
                  </a:lnTo>
                  <a:lnTo>
                    <a:pt x="2" y="52"/>
                  </a:lnTo>
                  <a:lnTo>
                    <a:pt x="10" y="35"/>
                  </a:lnTo>
                  <a:lnTo>
                    <a:pt x="21" y="21"/>
                  </a:lnTo>
                  <a:lnTo>
                    <a:pt x="35" y="11"/>
                  </a:lnTo>
                  <a:lnTo>
                    <a:pt x="52" y="3"/>
                  </a:lnTo>
                  <a:lnTo>
                    <a:pt x="71"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50" name="Freeform 11"/>
            <p:cNvSpPr/>
            <p:nvPr/>
          </p:nvSpPr>
          <p:spPr bwMode="auto">
            <a:xfrm>
              <a:off x="13641388" y="-1274763"/>
              <a:ext cx="68263" cy="68263"/>
            </a:xfrm>
            <a:custGeom>
              <a:avLst/>
              <a:gdLst>
                <a:gd name="T0" fmla="*/ 216 w 433"/>
                <a:gd name="T1" fmla="*/ 0 h 434"/>
                <a:gd name="T2" fmla="*/ 251 w 433"/>
                <a:gd name="T3" fmla="*/ 3 h 434"/>
                <a:gd name="T4" fmla="*/ 285 w 433"/>
                <a:gd name="T5" fmla="*/ 12 h 434"/>
                <a:gd name="T6" fmla="*/ 316 w 433"/>
                <a:gd name="T7" fmla="*/ 25 h 434"/>
                <a:gd name="T8" fmla="*/ 345 w 433"/>
                <a:gd name="T9" fmla="*/ 42 h 434"/>
                <a:gd name="T10" fmla="*/ 369 w 433"/>
                <a:gd name="T11" fmla="*/ 63 h 434"/>
                <a:gd name="T12" fmla="*/ 392 w 433"/>
                <a:gd name="T13" fmla="*/ 89 h 434"/>
                <a:gd name="T14" fmla="*/ 409 w 433"/>
                <a:gd name="T15" fmla="*/ 117 h 434"/>
                <a:gd name="T16" fmla="*/ 422 w 433"/>
                <a:gd name="T17" fmla="*/ 148 h 434"/>
                <a:gd name="T18" fmla="*/ 430 w 433"/>
                <a:gd name="T19" fmla="*/ 182 h 434"/>
                <a:gd name="T20" fmla="*/ 433 w 433"/>
                <a:gd name="T21" fmla="*/ 217 h 434"/>
                <a:gd name="T22" fmla="*/ 430 w 433"/>
                <a:gd name="T23" fmla="*/ 252 h 434"/>
                <a:gd name="T24" fmla="*/ 422 w 433"/>
                <a:gd name="T25" fmla="*/ 285 h 434"/>
                <a:gd name="T26" fmla="*/ 409 w 433"/>
                <a:gd name="T27" fmla="*/ 317 h 434"/>
                <a:gd name="T28" fmla="*/ 392 w 433"/>
                <a:gd name="T29" fmla="*/ 346 h 434"/>
                <a:gd name="T30" fmla="*/ 369 w 433"/>
                <a:gd name="T31" fmla="*/ 370 h 434"/>
                <a:gd name="T32" fmla="*/ 345 w 433"/>
                <a:gd name="T33" fmla="*/ 392 h 434"/>
                <a:gd name="T34" fmla="*/ 316 w 433"/>
                <a:gd name="T35" fmla="*/ 410 h 434"/>
                <a:gd name="T36" fmla="*/ 285 w 433"/>
                <a:gd name="T37" fmla="*/ 423 h 434"/>
                <a:gd name="T38" fmla="*/ 251 w 433"/>
                <a:gd name="T39" fmla="*/ 431 h 434"/>
                <a:gd name="T40" fmla="*/ 216 w 433"/>
                <a:gd name="T41" fmla="*/ 434 h 434"/>
                <a:gd name="T42" fmla="*/ 181 w 433"/>
                <a:gd name="T43" fmla="*/ 431 h 434"/>
                <a:gd name="T44" fmla="*/ 147 w 433"/>
                <a:gd name="T45" fmla="*/ 423 h 434"/>
                <a:gd name="T46" fmla="*/ 117 w 433"/>
                <a:gd name="T47" fmla="*/ 410 h 434"/>
                <a:gd name="T48" fmla="*/ 88 w 433"/>
                <a:gd name="T49" fmla="*/ 392 h 434"/>
                <a:gd name="T50" fmla="*/ 63 w 433"/>
                <a:gd name="T51" fmla="*/ 370 h 434"/>
                <a:gd name="T52" fmla="*/ 41 w 433"/>
                <a:gd name="T53" fmla="*/ 346 h 434"/>
                <a:gd name="T54" fmla="*/ 24 w 433"/>
                <a:gd name="T55" fmla="*/ 317 h 434"/>
                <a:gd name="T56" fmla="*/ 11 w 433"/>
                <a:gd name="T57" fmla="*/ 285 h 434"/>
                <a:gd name="T58" fmla="*/ 3 w 433"/>
                <a:gd name="T59" fmla="*/ 252 h 434"/>
                <a:gd name="T60" fmla="*/ 0 w 433"/>
                <a:gd name="T61" fmla="*/ 217 h 434"/>
                <a:gd name="T62" fmla="*/ 3 w 433"/>
                <a:gd name="T63" fmla="*/ 182 h 434"/>
                <a:gd name="T64" fmla="*/ 11 w 433"/>
                <a:gd name="T65" fmla="*/ 148 h 434"/>
                <a:gd name="T66" fmla="*/ 24 w 433"/>
                <a:gd name="T67" fmla="*/ 117 h 434"/>
                <a:gd name="T68" fmla="*/ 41 w 433"/>
                <a:gd name="T69" fmla="*/ 89 h 434"/>
                <a:gd name="T70" fmla="*/ 63 w 433"/>
                <a:gd name="T71" fmla="*/ 63 h 434"/>
                <a:gd name="T72" fmla="*/ 88 w 433"/>
                <a:gd name="T73" fmla="*/ 42 h 434"/>
                <a:gd name="T74" fmla="*/ 117 w 433"/>
                <a:gd name="T75" fmla="*/ 25 h 434"/>
                <a:gd name="T76" fmla="*/ 147 w 433"/>
                <a:gd name="T77" fmla="*/ 12 h 434"/>
                <a:gd name="T78" fmla="*/ 181 w 433"/>
                <a:gd name="T79" fmla="*/ 3 h 434"/>
                <a:gd name="T80" fmla="*/ 216 w 433"/>
                <a:gd name="T8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3" h="434">
                  <a:moveTo>
                    <a:pt x="216" y="0"/>
                  </a:moveTo>
                  <a:lnTo>
                    <a:pt x="251" y="3"/>
                  </a:lnTo>
                  <a:lnTo>
                    <a:pt x="285" y="12"/>
                  </a:lnTo>
                  <a:lnTo>
                    <a:pt x="316" y="25"/>
                  </a:lnTo>
                  <a:lnTo>
                    <a:pt x="345" y="42"/>
                  </a:lnTo>
                  <a:lnTo>
                    <a:pt x="369" y="63"/>
                  </a:lnTo>
                  <a:lnTo>
                    <a:pt x="392" y="89"/>
                  </a:lnTo>
                  <a:lnTo>
                    <a:pt x="409" y="117"/>
                  </a:lnTo>
                  <a:lnTo>
                    <a:pt x="422" y="148"/>
                  </a:lnTo>
                  <a:lnTo>
                    <a:pt x="430" y="182"/>
                  </a:lnTo>
                  <a:lnTo>
                    <a:pt x="433" y="217"/>
                  </a:lnTo>
                  <a:lnTo>
                    <a:pt x="430" y="252"/>
                  </a:lnTo>
                  <a:lnTo>
                    <a:pt x="422" y="285"/>
                  </a:lnTo>
                  <a:lnTo>
                    <a:pt x="409" y="317"/>
                  </a:lnTo>
                  <a:lnTo>
                    <a:pt x="392" y="346"/>
                  </a:lnTo>
                  <a:lnTo>
                    <a:pt x="369" y="370"/>
                  </a:lnTo>
                  <a:lnTo>
                    <a:pt x="345" y="392"/>
                  </a:lnTo>
                  <a:lnTo>
                    <a:pt x="316" y="410"/>
                  </a:lnTo>
                  <a:lnTo>
                    <a:pt x="285" y="423"/>
                  </a:lnTo>
                  <a:lnTo>
                    <a:pt x="251" y="431"/>
                  </a:lnTo>
                  <a:lnTo>
                    <a:pt x="216" y="434"/>
                  </a:lnTo>
                  <a:lnTo>
                    <a:pt x="181" y="431"/>
                  </a:lnTo>
                  <a:lnTo>
                    <a:pt x="147" y="423"/>
                  </a:lnTo>
                  <a:lnTo>
                    <a:pt x="117" y="410"/>
                  </a:lnTo>
                  <a:lnTo>
                    <a:pt x="88" y="392"/>
                  </a:lnTo>
                  <a:lnTo>
                    <a:pt x="63" y="370"/>
                  </a:lnTo>
                  <a:lnTo>
                    <a:pt x="41" y="346"/>
                  </a:lnTo>
                  <a:lnTo>
                    <a:pt x="24" y="317"/>
                  </a:lnTo>
                  <a:lnTo>
                    <a:pt x="11" y="285"/>
                  </a:lnTo>
                  <a:lnTo>
                    <a:pt x="3" y="252"/>
                  </a:lnTo>
                  <a:lnTo>
                    <a:pt x="0" y="217"/>
                  </a:lnTo>
                  <a:lnTo>
                    <a:pt x="3" y="182"/>
                  </a:lnTo>
                  <a:lnTo>
                    <a:pt x="11" y="148"/>
                  </a:lnTo>
                  <a:lnTo>
                    <a:pt x="24" y="117"/>
                  </a:lnTo>
                  <a:lnTo>
                    <a:pt x="41" y="89"/>
                  </a:lnTo>
                  <a:lnTo>
                    <a:pt x="63" y="63"/>
                  </a:lnTo>
                  <a:lnTo>
                    <a:pt x="88" y="42"/>
                  </a:lnTo>
                  <a:lnTo>
                    <a:pt x="117" y="25"/>
                  </a:lnTo>
                  <a:lnTo>
                    <a:pt x="147" y="12"/>
                  </a:lnTo>
                  <a:lnTo>
                    <a:pt x="181" y="3"/>
                  </a:lnTo>
                  <a:lnTo>
                    <a:pt x="216"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51" name="Freeform 12"/>
            <p:cNvSpPr/>
            <p:nvPr/>
          </p:nvSpPr>
          <p:spPr bwMode="auto">
            <a:xfrm>
              <a:off x="13635038" y="-963613"/>
              <a:ext cx="80963" cy="30163"/>
            </a:xfrm>
            <a:custGeom>
              <a:avLst/>
              <a:gdLst>
                <a:gd name="T0" fmla="*/ 70 w 508"/>
                <a:gd name="T1" fmla="*/ 0 h 192"/>
                <a:gd name="T2" fmla="*/ 438 w 508"/>
                <a:gd name="T3" fmla="*/ 0 h 192"/>
                <a:gd name="T4" fmla="*/ 457 w 508"/>
                <a:gd name="T5" fmla="*/ 3 h 192"/>
                <a:gd name="T6" fmla="*/ 473 w 508"/>
                <a:gd name="T7" fmla="*/ 11 h 192"/>
                <a:gd name="T8" fmla="*/ 488 w 508"/>
                <a:gd name="T9" fmla="*/ 21 h 192"/>
                <a:gd name="T10" fmla="*/ 499 w 508"/>
                <a:gd name="T11" fmla="*/ 35 h 192"/>
                <a:gd name="T12" fmla="*/ 506 w 508"/>
                <a:gd name="T13" fmla="*/ 52 h 192"/>
                <a:gd name="T14" fmla="*/ 508 w 508"/>
                <a:gd name="T15" fmla="*/ 71 h 192"/>
                <a:gd name="T16" fmla="*/ 508 w 508"/>
                <a:gd name="T17" fmla="*/ 121 h 192"/>
                <a:gd name="T18" fmla="*/ 506 w 508"/>
                <a:gd name="T19" fmla="*/ 140 h 192"/>
                <a:gd name="T20" fmla="*/ 499 w 508"/>
                <a:gd name="T21" fmla="*/ 156 h 192"/>
                <a:gd name="T22" fmla="*/ 488 w 508"/>
                <a:gd name="T23" fmla="*/ 170 h 192"/>
                <a:gd name="T24" fmla="*/ 473 w 508"/>
                <a:gd name="T25" fmla="*/ 182 h 192"/>
                <a:gd name="T26" fmla="*/ 457 w 508"/>
                <a:gd name="T27" fmla="*/ 189 h 192"/>
                <a:gd name="T28" fmla="*/ 438 w 508"/>
                <a:gd name="T29" fmla="*/ 192 h 192"/>
                <a:gd name="T30" fmla="*/ 70 w 508"/>
                <a:gd name="T31" fmla="*/ 192 h 192"/>
                <a:gd name="T32" fmla="*/ 52 w 508"/>
                <a:gd name="T33" fmla="*/ 189 h 192"/>
                <a:gd name="T34" fmla="*/ 34 w 508"/>
                <a:gd name="T35" fmla="*/ 182 h 192"/>
                <a:gd name="T36" fmla="*/ 20 w 508"/>
                <a:gd name="T37" fmla="*/ 170 h 192"/>
                <a:gd name="T38" fmla="*/ 9 w 508"/>
                <a:gd name="T39" fmla="*/ 156 h 192"/>
                <a:gd name="T40" fmla="*/ 2 w 508"/>
                <a:gd name="T41" fmla="*/ 140 h 192"/>
                <a:gd name="T42" fmla="*/ 0 w 508"/>
                <a:gd name="T43" fmla="*/ 121 h 192"/>
                <a:gd name="T44" fmla="*/ 0 w 508"/>
                <a:gd name="T45" fmla="*/ 71 h 192"/>
                <a:gd name="T46" fmla="*/ 2 w 508"/>
                <a:gd name="T47" fmla="*/ 52 h 192"/>
                <a:gd name="T48" fmla="*/ 9 w 508"/>
                <a:gd name="T49" fmla="*/ 35 h 192"/>
                <a:gd name="T50" fmla="*/ 20 w 508"/>
                <a:gd name="T51" fmla="*/ 21 h 192"/>
                <a:gd name="T52" fmla="*/ 34 w 508"/>
                <a:gd name="T53" fmla="*/ 11 h 192"/>
                <a:gd name="T54" fmla="*/ 52 w 508"/>
                <a:gd name="T55" fmla="*/ 3 h 192"/>
                <a:gd name="T56" fmla="*/ 70 w 508"/>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192">
                  <a:moveTo>
                    <a:pt x="70" y="0"/>
                  </a:moveTo>
                  <a:lnTo>
                    <a:pt x="438" y="0"/>
                  </a:lnTo>
                  <a:lnTo>
                    <a:pt x="457" y="3"/>
                  </a:lnTo>
                  <a:lnTo>
                    <a:pt x="473" y="11"/>
                  </a:lnTo>
                  <a:lnTo>
                    <a:pt x="488" y="21"/>
                  </a:lnTo>
                  <a:lnTo>
                    <a:pt x="499" y="35"/>
                  </a:lnTo>
                  <a:lnTo>
                    <a:pt x="506" y="52"/>
                  </a:lnTo>
                  <a:lnTo>
                    <a:pt x="508" y="71"/>
                  </a:lnTo>
                  <a:lnTo>
                    <a:pt x="508" y="121"/>
                  </a:lnTo>
                  <a:lnTo>
                    <a:pt x="506" y="140"/>
                  </a:lnTo>
                  <a:lnTo>
                    <a:pt x="499" y="156"/>
                  </a:lnTo>
                  <a:lnTo>
                    <a:pt x="488" y="170"/>
                  </a:lnTo>
                  <a:lnTo>
                    <a:pt x="473" y="182"/>
                  </a:lnTo>
                  <a:lnTo>
                    <a:pt x="457" y="189"/>
                  </a:lnTo>
                  <a:lnTo>
                    <a:pt x="438" y="192"/>
                  </a:lnTo>
                  <a:lnTo>
                    <a:pt x="70" y="192"/>
                  </a:lnTo>
                  <a:lnTo>
                    <a:pt x="52" y="189"/>
                  </a:lnTo>
                  <a:lnTo>
                    <a:pt x="34" y="182"/>
                  </a:lnTo>
                  <a:lnTo>
                    <a:pt x="20" y="170"/>
                  </a:lnTo>
                  <a:lnTo>
                    <a:pt x="9" y="156"/>
                  </a:lnTo>
                  <a:lnTo>
                    <a:pt x="2" y="140"/>
                  </a:lnTo>
                  <a:lnTo>
                    <a:pt x="0" y="121"/>
                  </a:lnTo>
                  <a:lnTo>
                    <a:pt x="0" y="71"/>
                  </a:lnTo>
                  <a:lnTo>
                    <a:pt x="2" y="52"/>
                  </a:lnTo>
                  <a:lnTo>
                    <a:pt x="9" y="35"/>
                  </a:lnTo>
                  <a:lnTo>
                    <a:pt x="20" y="21"/>
                  </a:lnTo>
                  <a:lnTo>
                    <a:pt x="34" y="11"/>
                  </a:lnTo>
                  <a:lnTo>
                    <a:pt x="52" y="3"/>
                  </a:lnTo>
                  <a:lnTo>
                    <a:pt x="70"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52" name="Freeform 13"/>
            <p:cNvSpPr/>
            <p:nvPr/>
          </p:nvSpPr>
          <p:spPr bwMode="auto">
            <a:xfrm>
              <a:off x="13796963" y="-1182688"/>
              <a:ext cx="44450" cy="44450"/>
            </a:xfrm>
            <a:custGeom>
              <a:avLst/>
              <a:gdLst>
                <a:gd name="T0" fmla="*/ 140 w 282"/>
                <a:gd name="T1" fmla="*/ 0 h 281"/>
                <a:gd name="T2" fmla="*/ 169 w 282"/>
                <a:gd name="T3" fmla="*/ 2 h 281"/>
                <a:gd name="T4" fmla="*/ 195 w 282"/>
                <a:gd name="T5" fmla="*/ 10 h 281"/>
                <a:gd name="T6" fmla="*/ 220 w 282"/>
                <a:gd name="T7" fmla="*/ 23 h 281"/>
                <a:gd name="T8" fmla="*/ 240 w 282"/>
                <a:gd name="T9" fmla="*/ 40 h 281"/>
                <a:gd name="T10" fmla="*/ 258 w 282"/>
                <a:gd name="T11" fmla="*/ 62 h 281"/>
                <a:gd name="T12" fmla="*/ 271 w 282"/>
                <a:gd name="T13" fmla="*/ 85 h 281"/>
                <a:gd name="T14" fmla="*/ 279 w 282"/>
                <a:gd name="T15" fmla="*/ 112 h 281"/>
                <a:gd name="T16" fmla="*/ 282 w 282"/>
                <a:gd name="T17" fmla="*/ 140 h 281"/>
                <a:gd name="T18" fmla="*/ 279 w 282"/>
                <a:gd name="T19" fmla="*/ 169 h 281"/>
                <a:gd name="T20" fmla="*/ 271 w 282"/>
                <a:gd name="T21" fmla="*/ 195 h 281"/>
                <a:gd name="T22" fmla="*/ 258 w 282"/>
                <a:gd name="T23" fmla="*/ 219 h 281"/>
                <a:gd name="T24" fmla="*/ 240 w 282"/>
                <a:gd name="T25" fmla="*/ 240 h 281"/>
                <a:gd name="T26" fmla="*/ 220 w 282"/>
                <a:gd name="T27" fmla="*/ 257 h 281"/>
                <a:gd name="T28" fmla="*/ 195 w 282"/>
                <a:gd name="T29" fmla="*/ 271 h 281"/>
                <a:gd name="T30" fmla="*/ 169 w 282"/>
                <a:gd name="T31" fmla="*/ 279 h 281"/>
                <a:gd name="T32" fmla="*/ 140 w 282"/>
                <a:gd name="T33" fmla="*/ 281 h 281"/>
                <a:gd name="T34" fmla="*/ 112 w 282"/>
                <a:gd name="T35" fmla="*/ 279 h 281"/>
                <a:gd name="T36" fmla="*/ 86 w 282"/>
                <a:gd name="T37" fmla="*/ 271 h 281"/>
                <a:gd name="T38" fmla="*/ 62 w 282"/>
                <a:gd name="T39" fmla="*/ 257 h 281"/>
                <a:gd name="T40" fmla="*/ 41 w 282"/>
                <a:gd name="T41" fmla="*/ 240 h 281"/>
                <a:gd name="T42" fmla="*/ 24 w 282"/>
                <a:gd name="T43" fmla="*/ 219 h 281"/>
                <a:gd name="T44" fmla="*/ 11 w 282"/>
                <a:gd name="T45" fmla="*/ 195 h 281"/>
                <a:gd name="T46" fmla="*/ 3 w 282"/>
                <a:gd name="T47" fmla="*/ 169 h 281"/>
                <a:gd name="T48" fmla="*/ 0 w 282"/>
                <a:gd name="T49" fmla="*/ 140 h 281"/>
                <a:gd name="T50" fmla="*/ 3 w 282"/>
                <a:gd name="T51" fmla="*/ 112 h 281"/>
                <a:gd name="T52" fmla="*/ 11 w 282"/>
                <a:gd name="T53" fmla="*/ 85 h 281"/>
                <a:gd name="T54" fmla="*/ 24 w 282"/>
                <a:gd name="T55" fmla="*/ 62 h 281"/>
                <a:gd name="T56" fmla="*/ 41 w 282"/>
                <a:gd name="T57" fmla="*/ 40 h 281"/>
                <a:gd name="T58" fmla="*/ 62 w 282"/>
                <a:gd name="T59" fmla="*/ 23 h 281"/>
                <a:gd name="T60" fmla="*/ 86 w 282"/>
                <a:gd name="T61" fmla="*/ 10 h 281"/>
                <a:gd name="T62" fmla="*/ 112 w 282"/>
                <a:gd name="T63" fmla="*/ 2 h 281"/>
                <a:gd name="T64" fmla="*/ 140 w 282"/>
                <a:gd name="T6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281">
                  <a:moveTo>
                    <a:pt x="140" y="0"/>
                  </a:moveTo>
                  <a:lnTo>
                    <a:pt x="169" y="2"/>
                  </a:lnTo>
                  <a:lnTo>
                    <a:pt x="195" y="10"/>
                  </a:lnTo>
                  <a:lnTo>
                    <a:pt x="220" y="23"/>
                  </a:lnTo>
                  <a:lnTo>
                    <a:pt x="240" y="40"/>
                  </a:lnTo>
                  <a:lnTo>
                    <a:pt x="258" y="62"/>
                  </a:lnTo>
                  <a:lnTo>
                    <a:pt x="271" y="85"/>
                  </a:lnTo>
                  <a:lnTo>
                    <a:pt x="279" y="112"/>
                  </a:lnTo>
                  <a:lnTo>
                    <a:pt x="282" y="140"/>
                  </a:lnTo>
                  <a:lnTo>
                    <a:pt x="279" y="169"/>
                  </a:lnTo>
                  <a:lnTo>
                    <a:pt x="271" y="195"/>
                  </a:lnTo>
                  <a:lnTo>
                    <a:pt x="258" y="219"/>
                  </a:lnTo>
                  <a:lnTo>
                    <a:pt x="240" y="240"/>
                  </a:lnTo>
                  <a:lnTo>
                    <a:pt x="220" y="257"/>
                  </a:lnTo>
                  <a:lnTo>
                    <a:pt x="195" y="271"/>
                  </a:lnTo>
                  <a:lnTo>
                    <a:pt x="169" y="279"/>
                  </a:lnTo>
                  <a:lnTo>
                    <a:pt x="140" y="281"/>
                  </a:lnTo>
                  <a:lnTo>
                    <a:pt x="112" y="279"/>
                  </a:lnTo>
                  <a:lnTo>
                    <a:pt x="86" y="271"/>
                  </a:lnTo>
                  <a:lnTo>
                    <a:pt x="62" y="257"/>
                  </a:lnTo>
                  <a:lnTo>
                    <a:pt x="41" y="240"/>
                  </a:lnTo>
                  <a:lnTo>
                    <a:pt x="24" y="219"/>
                  </a:lnTo>
                  <a:lnTo>
                    <a:pt x="11" y="195"/>
                  </a:lnTo>
                  <a:lnTo>
                    <a:pt x="3" y="169"/>
                  </a:lnTo>
                  <a:lnTo>
                    <a:pt x="0" y="140"/>
                  </a:lnTo>
                  <a:lnTo>
                    <a:pt x="3" y="112"/>
                  </a:lnTo>
                  <a:lnTo>
                    <a:pt x="11" y="85"/>
                  </a:lnTo>
                  <a:lnTo>
                    <a:pt x="24" y="62"/>
                  </a:lnTo>
                  <a:lnTo>
                    <a:pt x="41" y="40"/>
                  </a:lnTo>
                  <a:lnTo>
                    <a:pt x="62" y="23"/>
                  </a:lnTo>
                  <a:lnTo>
                    <a:pt x="86" y="10"/>
                  </a:lnTo>
                  <a:lnTo>
                    <a:pt x="112" y="2"/>
                  </a:lnTo>
                  <a:lnTo>
                    <a:pt x="140"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53" name="Freeform 14"/>
            <p:cNvSpPr/>
            <p:nvPr/>
          </p:nvSpPr>
          <p:spPr bwMode="auto">
            <a:xfrm>
              <a:off x="13839825" y="-968375"/>
              <a:ext cx="61913" cy="39688"/>
            </a:xfrm>
            <a:custGeom>
              <a:avLst/>
              <a:gdLst>
                <a:gd name="T0" fmla="*/ 312 w 392"/>
                <a:gd name="T1" fmla="*/ 0 h 246"/>
                <a:gd name="T2" fmla="*/ 331 w 392"/>
                <a:gd name="T3" fmla="*/ 3 h 246"/>
                <a:gd name="T4" fmla="*/ 347 w 392"/>
                <a:gd name="T5" fmla="*/ 10 h 246"/>
                <a:gd name="T6" fmla="*/ 360 w 392"/>
                <a:gd name="T7" fmla="*/ 21 h 246"/>
                <a:gd name="T8" fmla="*/ 371 w 392"/>
                <a:gd name="T9" fmla="*/ 36 h 246"/>
                <a:gd name="T10" fmla="*/ 379 w 392"/>
                <a:gd name="T11" fmla="*/ 54 h 246"/>
                <a:gd name="T12" fmla="*/ 390 w 392"/>
                <a:gd name="T13" fmla="*/ 103 h 246"/>
                <a:gd name="T14" fmla="*/ 392 w 392"/>
                <a:gd name="T15" fmla="*/ 121 h 246"/>
                <a:gd name="T16" fmla="*/ 389 w 392"/>
                <a:gd name="T17" fmla="*/ 139 h 246"/>
                <a:gd name="T18" fmla="*/ 382 w 392"/>
                <a:gd name="T19" fmla="*/ 156 h 246"/>
                <a:gd name="T20" fmla="*/ 369 w 392"/>
                <a:gd name="T21" fmla="*/ 170 h 246"/>
                <a:gd name="T22" fmla="*/ 355 w 392"/>
                <a:gd name="T23" fmla="*/ 180 h 246"/>
                <a:gd name="T24" fmla="*/ 338 w 392"/>
                <a:gd name="T25" fmla="*/ 187 h 246"/>
                <a:gd name="T26" fmla="*/ 98 w 392"/>
                <a:gd name="T27" fmla="*/ 244 h 246"/>
                <a:gd name="T28" fmla="*/ 78 w 392"/>
                <a:gd name="T29" fmla="*/ 246 h 246"/>
                <a:gd name="T30" fmla="*/ 61 w 392"/>
                <a:gd name="T31" fmla="*/ 243 h 246"/>
                <a:gd name="T32" fmla="*/ 45 w 392"/>
                <a:gd name="T33" fmla="*/ 236 h 246"/>
                <a:gd name="T34" fmla="*/ 30 w 392"/>
                <a:gd name="T35" fmla="*/ 225 h 246"/>
                <a:gd name="T36" fmla="*/ 19 w 392"/>
                <a:gd name="T37" fmla="*/ 210 h 246"/>
                <a:gd name="T38" fmla="*/ 13 w 392"/>
                <a:gd name="T39" fmla="*/ 192 h 246"/>
                <a:gd name="T40" fmla="*/ 1 w 392"/>
                <a:gd name="T41" fmla="*/ 144 h 246"/>
                <a:gd name="T42" fmla="*/ 0 w 392"/>
                <a:gd name="T43" fmla="*/ 125 h 246"/>
                <a:gd name="T44" fmla="*/ 2 w 392"/>
                <a:gd name="T45" fmla="*/ 107 h 246"/>
                <a:gd name="T46" fmla="*/ 10 w 392"/>
                <a:gd name="T47" fmla="*/ 91 h 246"/>
                <a:gd name="T48" fmla="*/ 21 w 392"/>
                <a:gd name="T49" fmla="*/ 76 h 246"/>
                <a:gd name="T50" fmla="*/ 35 w 392"/>
                <a:gd name="T51" fmla="*/ 66 h 246"/>
                <a:gd name="T52" fmla="*/ 53 w 392"/>
                <a:gd name="T53" fmla="*/ 59 h 246"/>
                <a:gd name="T54" fmla="*/ 293 w 392"/>
                <a:gd name="T55" fmla="*/ 2 h 246"/>
                <a:gd name="T56" fmla="*/ 312 w 392"/>
                <a:gd name="T5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246">
                  <a:moveTo>
                    <a:pt x="312" y="0"/>
                  </a:moveTo>
                  <a:lnTo>
                    <a:pt x="331" y="3"/>
                  </a:lnTo>
                  <a:lnTo>
                    <a:pt x="347" y="10"/>
                  </a:lnTo>
                  <a:lnTo>
                    <a:pt x="360" y="21"/>
                  </a:lnTo>
                  <a:lnTo>
                    <a:pt x="371" y="36"/>
                  </a:lnTo>
                  <a:lnTo>
                    <a:pt x="379" y="54"/>
                  </a:lnTo>
                  <a:lnTo>
                    <a:pt x="390" y="103"/>
                  </a:lnTo>
                  <a:lnTo>
                    <a:pt x="392" y="121"/>
                  </a:lnTo>
                  <a:lnTo>
                    <a:pt x="389" y="139"/>
                  </a:lnTo>
                  <a:lnTo>
                    <a:pt x="382" y="156"/>
                  </a:lnTo>
                  <a:lnTo>
                    <a:pt x="369" y="170"/>
                  </a:lnTo>
                  <a:lnTo>
                    <a:pt x="355" y="180"/>
                  </a:lnTo>
                  <a:lnTo>
                    <a:pt x="338" y="187"/>
                  </a:lnTo>
                  <a:lnTo>
                    <a:pt x="98" y="244"/>
                  </a:lnTo>
                  <a:lnTo>
                    <a:pt x="78" y="246"/>
                  </a:lnTo>
                  <a:lnTo>
                    <a:pt x="61" y="243"/>
                  </a:lnTo>
                  <a:lnTo>
                    <a:pt x="45" y="236"/>
                  </a:lnTo>
                  <a:lnTo>
                    <a:pt x="30" y="225"/>
                  </a:lnTo>
                  <a:lnTo>
                    <a:pt x="19" y="210"/>
                  </a:lnTo>
                  <a:lnTo>
                    <a:pt x="13" y="192"/>
                  </a:lnTo>
                  <a:lnTo>
                    <a:pt x="1" y="144"/>
                  </a:lnTo>
                  <a:lnTo>
                    <a:pt x="0" y="125"/>
                  </a:lnTo>
                  <a:lnTo>
                    <a:pt x="2" y="107"/>
                  </a:lnTo>
                  <a:lnTo>
                    <a:pt x="10" y="91"/>
                  </a:lnTo>
                  <a:lnTo>
                    <a:pt x="21" y="76"/>
                  </a:lnTo>
                  <a:lnTo>
                    <a:pt x="35" y="66"/>
                  </a:lnTo>
                  <a:lnTo>
                    <a:pt x="53" y="59"/>
                  </a:lnTo>
                  <a:lnTo>
                    <a:pt x="293" y="2"/>
                  </a:lnTo>
                  <a:lnTo>
                    <a:pt x="312"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54" name="Freeform 15"/>
            <p:cNvSpPr/>
            <p:nvPr/>
          </p:nvSpPr>
          <p:spPr bwMode="auto">
            <a:xfrm>
              <a:off x="13442950" y="-1238250"/>
              <a:ext cx="101600" cy="41275"/>
            </a:xfrm>
            <a:custGeom>
              <a:avLst/>
              <a:gdLst>
                <a:gd name="T0" fmla="*/ 64 w 637"/>
                <a:gd name="T1" fmla="*/ 0 h 256"/>
                <a:gd name="T2" fmla="*/ 82 w 637"/>
                <a:gd name="T3" fmla="*/ 3 h 256"/>
                <a:gd name="T4" fmla="*/ 97 w 637"/>
                <a:gd name="T5" fmla="*/ 10 h 256"/>
                <a:gd name="T6" fmla="*/ 109 w 637"/>
                <a:gd name="T7" fmla="*/ 20 h 256"/>
                <a:gd name="T8" fmla="*/ 119 w 637"/>
                <a:gd name="T9" fmla="*/ 32 h 256"/>
                <a:gd name="T10" fmla="*/ 127 w 637"/>
                <a:gd name="T11" fmla="*/ 47 h 256"/>
                <a:gd name="T12" fmla="*/ 129 w 637"/>
                <a:gd name="T13" fmla="*/ 65 h 256"/>
                <a:gd name="T14" fmla="*/ 129 w 637"/>
                <a:gd name="T15" fmla="*/ 129 h 256"/>
                <a:gd name="T16" fmla="*/ 508 w 637"/>
                <a:gd name="T17" fmla="*/ 129 h 256"/>
                <a:gd name="T18" fmla="*/ 508 w 637"/>
                <a:gd name="T19" fmla="*/ 65 h 256"/>
                <a:gd name="T20" fmla="*/ 511 w 637"/>
                <a:gd name="T21" fmla="*/ 47 h 256"/>
                <a:gd name="T22" fmla="*/ 518 w 637"/>
                <a:gd name="T23" fmla="*/ 32 h 256"/>
                <a:gd name="T24" fmla="*/ 528 w 637"/>
                <a:gd name="T25" fmla="*/ 20 h 256"/>
                <a:gd name="T26" fmla="*/ 541 w 637"/>
                <a:gd name="T27" fmla="*/ 10 h 256"/>
                <a:gd name="T28" fmla="*/ 556 w 637"/>
                <a:gd name="T29" fmla="*/ 3 h 256"/>
                <a:gd name="T30" fmla="*/ 573 w 637"/>
                <a:gd name="T31" fmla="*/ 0 h 256"/>
                <a:gd name="T32" fmla="*/ 590 w 637"/>
                <a:gd name="T33" fmla="*/ 3 h 256"/>
                <a:gd name="T34" fmla="*/ 605 w 637"/>
                <a:gd name="T35" fmla="*/ 10 h 256"/>
                <a:gd name="T36" fmla="*/ 618 w 637"/>
                <a:gd name="T37" fmla="*/ 20 h 256"/>
                <a:gd name="T38" fmla="*/ 629 w 637"/>
                <a:gd name="T39" fmla="*/ 32 h 256"/>
                <a:gd name="T40" fmla="*/ 635 w 637"/>
                <a:gd name="T41" fmla="*/ 47 h 256"/>
                <a:gd name="T42" fmla="*/ 637 w 637"/>
                <a:gd name="T43" fmla="*/ 65 h 256"/>
                <a:gd name="T44" fmla="*/ 637 w 637"/>
                <a:gd name="T45" fmla="*/ 193 h 256"/>
                <a:gd name="T46" fmla="*/ 635 w 637"/>
                <a:gd name="T47" fmla="*/ 209 h 256"/>
                <a:gd name="T48" fmla="*/ 629 w 637"/>
                <a:gd name="T49" fmla="*/ 224 h 256"/>
                <a:gd name="T50" fmla="*/ 618 w 637"/>
                <a:gd name="T51" fmla="*/ 238 h 256"/>
                <a:gd name="T52" fmla="*/ 605 w 637"/>
                <a:gd name="T53" fmla="*/ 248 h 256"/>
                <a:gd name="T54" fmla="*/ 590 w 637"/>
                <a:gd name="T55" fmla="*/ 254 h 256"/>
                <a:gd name="T56" fmla="*/ 573 w 637"/>
                <a:gd name="T57" fmla="*/ 256 h 256"/>
                <a:gd name="T58" fmla="*/ 64 w 637"/>
                <a:gd name="T59" fmla="*/ 256 h 256"/>
                <a:gd name="T60" fmla="*/ 47 w 637"/>
                <a:gd name="T61" fmla="*/ 254 h 256"/>
                <a:gd name="T62" fmla="*/ 32 w 637"/>
                <a:gd name="T63" fmla="*/ 248 h 256"/>
                <a:gd name="T64" fmla="*/ 20 w 637"/>
                <a:gd name="T65" fmla="*/ 238 h 256"/>
                <a:gd name="T66" fmla="*/ 9 w 637"/>
                <a:gd name="T67" fmla="*/ 224 h 256"/>
                <a:gd name="T68" fmla="*/ 2 w 637"/>
                <a:gd name="T69" fmla="*/ 209 h 256"/>
                <a:gd name="T70" fmla="*/ 0 w 637"/>
                <a:gd name="T71" fmla="*/ 193 h 256"/>
                <a:gd name="T72" fmla="*/ 0 w 637"/>
                <a:gd name="T73" fmla="*/ 65 h 256"/>
                <a:gd name="T74" fmla="*/ 2 w 637"/>
                <a:gd name="T75" fmla="*/ 47 h 256"/>
                <a:gd name="T76" fmla="*/ 9 w 637"/>
                <a:gd name="T77" fmla="*/ 32 h 256"/>
                <a:gd name="T78" fmla="*/ 20 w 637"/>
                <a:gd name="T79" fmla="*/ 20 h 256"/>
                <a:gd name="T80" fmla="*/ 32 w 637"/>
                <a:gd name="T81" fmla="*/ 10 h 256"/>
                <a:gd name="T82" fmla="*/ 47 w 637"/>
                <a:gd name="T83" fmla="*/ 3 h 256"/>
                <a:gd name="T84" fmla="*/ 64 w 637"/>
                <a:gd name="T8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7" h="256">
                  <a:moveTo>
                    <a:pt x="64" y="0"/>
                  </a:moveTo>
                  <a:lnTo>
                    <a:pt x="82" y="3"/>
                  </a:lnTo>
                  <a:lnTo>
                    <a:pt x="97" y="10"/>
                  </a:lnTo>
                  <a:lnTo>
                    <a:pt x="109" y="20"/>
                  </a:lnTo>
                  <a:lnTo>
                    <a:pt x="119" y="32"/>
                  </a:lnTo>
                  <a:lnTo>
                    <a:pt x="127" y="47"/>
                  </a:lnTo>
                  <a:lnTo>
                    <a:pt x="129" y="65"/>
                  </a:lnTo>
                  <a:lnTo>
                    <a:pt x="129" y="129"/>
                  </a:lnTo>
                  <a:lnTo>
                    <a:pt x="508" y="129"/>
                  </a:lnTo>
                  <a:lnTo>
                    <a:pt x="508" y="65"/>
                  </a:lnTo>
                  <a:lnTo>
                    <a:pt x="511" y="47"/>
                  </a:lnTo>
                  <a:lnTo>
                    <a:pt x="518" y="32"/>
                  </a:lnTo>
                  <a:lnTo>
                    <a:pt x="528" y="20"/>
                  </a:lnTo>
                  <a:lnTo>
                    <a:pt x="541" y="10"/>
                  </a:lnTo>
                  <a:lnTo>
                    <a:pt x="556" y="3"/>
                  </a:lnTo>
                  <a:lnTo>
                    <a:pt x="573" y="0"/>
                  </a:lnTo>
                  <a:lnTo>
                    <a:pt x="590" y="3"/>
                  </a:lnTo>
                  <a:lnTo>
                    <a:pt x="605" y="10"/>
                  </a:lnTo>
                  <a:lnTo>
                    <a:pt x="618" y="20"/>
                  </a:lnTo>
                  <a:lnTo>
                    <a:pt x="629" y="32"/>
                  </a:lnTo>
                  <a:lnTo>
                    <a:pt x="635" y="47"/>
                  </a:lnTo>
                  <a:lnTo>
                    <a:pt x="637" y="65"/>
                  </a:lnTo>
                  <a:lnTo>
                    <a:pt x="637" y="193"/>
                  </a:lnTo>
                  <a:lnTo>
                    <a:pt x="635" y="209"/>
                  </a:lnTo>
                  <a:lnTo>
                    <a:pt x="629" y="224"/>
                  </a:lnTo>
                  <a:lnTo>
                    <a:pt x="618" y="238"/>
                  </a:lnTo>
                  <a:lnTo>
                    <a:pt x="605" y="248"/>
                  </a:lnTo>
                  <a:lnTo>
                    <a:pt x="590" y="254"/>
                  </a:lnTo>
                  <a:lnTo>
                    <a:pt x="573" y="256"/>
                  </a:lnTo>
                  <a:lnTo>
                    <a:pt x="64" y="256"/>
                  </a:lnTo>
                  <a:lnTo>
                    <a:pt x="47" y="254"/>
                  </a:lnTo>
                  <a:lnTo>
                    <a:pt x="32" y="248"/>
                  </a:lnTo>
                  <a:lnTo>
                    <a:pt x="20" y="238"/>
                  </a:lnTo>
                  <a:lnTo>
                    <a:pt x="9" y="224"/>
                  </a:lnTo>
                  <a:lnTo>
                    <a:pt x="2" y="209"/>
                  </a:lnTo>
                  <a:lnTo>
                    <a:pt x="0" y="193"/>
                  </a:lnTo>
                  <a:lnTo>
                    <a:pt x="0" y="65"/>
                  </a:lnTo>
                  <a:lnTo>
                    <a:pt x="2" y="47"/>
                  </a:lnTo>
                  <a:lnTo>
                    <a:pt x="9" y="32"/>
                  </a:lnTo>
                  <a:lnTo>
                    <a:pt x="20" y="20"/>
                  </a:lnTo>
                  <a:lnTo>
                    <a:pt x="32" y="10"/>
                  </a:lnTo>
                  <a:lnTo>
                    <a:pt x="47" y="3"/>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55" name="Freeform 16"/>
            <p:cNvSpPr/>
            <p:nvPr/>
          </p:nvSpPr>
          <p:spPr bwMode="auto">
            <a:xfrm>
              <a:off x="13625513" y="-1338263"/>
              <a:ext cx="101600" cy="41275"/>
            </a:xfrm>
            <a:custGeom>
              <a:avLst/>
              <a:gdLst>
                <a:gd name="T0" fmla="*/ 64 w 636"/>
                <a:gd name="T1" fmla="*/ 0 h 257"/>
                <a:gd name="T2" fmla="*/ 81 w 636"/>
                <a:gd name="T3" fmla="*/ 2 h 257"/>
                <a:gd name="T4" fmla="*/ 96 w 636"/>
                <a:gd name="T5" fmla="*/ 9 h 257"/>
                <a:gd name="T6" fmla="*/ 109 w 636"/>
                <a:gd name="T7" fmla="*/ 20 h 257"/>
                <a:gd name="T8" fmla="*/ 119 w 636"/>
                <a:gd name="T9" fmla="*/ 32 h 257"/>
                <a:gd name="T10" fmla="*/ 126 w 636"/>
                <a:gd name="T11" fmla="*/ 47 h 257"/>
                <a:gd name="T12" fmla="*/ 128 w 636"/>
                <a:gd name="T13" fmla="*/ 64 h 257"/>
                <a:gd name="T14" fmla="*/ 128 w 636"/>
                <a:gd name="T15" fmla="*/ 129 h 257"/>
                <a:gd name="T16" fmla="*/ 508 w 636"/>
                <a:gd name="T17" fmla="*/ 129 h 257"/>
                <a:gd name="T18" fmla="*/ 508 w 636"/>
                <a:gd name="T19" fmla="*/ 64 h 257"/>
                <a:gd name="T20" fmla="*/ 511 w 636"/>
                <a:gd name="T21" fmla="*/ 47 h 257"/>
                <a:gd name="T22" fmla="*/ 517 w 636"/>
                <a:gd name="T23" fmla="*/ 32 h 257"/>
                <a:gd name="T24" fmla="*/ 527 w 636"/>
                <a:gd name="T25" fmla="*/ 20 h 257"/>
                <a:gd name="T26" fmla="*/ 540 w 636"/>
                <a:gd name="T27" fmla="*/ 9 h 257"/>
                <a:gd name="T28" fmla="*/ 556 w 636"/>
                <a:gd name="T29" fmla="*/ 2 h 257"/>
                <a:gd name="T30" fmla="*/ 572 w 636"/>
                <a:gd name="T31" fmla="*/ 0 h 257"/>
                <a:gd name="T32" fmla="*/ 589 w 636"/>
                <a:gd name="T33" fmla="*/ 2 h 257"/>
                <a:gd name="T34" fmla="*/ 605 w 636"/>
                <a:gd name="T35" fmla="*/ 9 h 257"/>
                <a:gd name="T36" fmla="*/ 618 w 636"/>
                <a:gd name="T37" fmla="*/ 20 h 257"/>
                <a:gd name="T38" fmla="*/ 628 w 636"/>
                <a:gd name="T39" fmla="*/ 32 h 257"/>
                <a:gd name="T40" fmla="*/ 634 w 636"/>
                <a:gd name="T41" fmla="*/ 47 h 257"/>
                <a:gd name="T42" fmla="*/ 636 w 636"/>
                <a:gd name="T43" fmla="*/ 64 h 257"/>
                <a:gd name="T44" fmla="*/ 636 w 636"/>
                <a:gd name="T45" fmla="*/ 193 h 257"/>
                <a:gd name="T46" fmla="*/ 634 w 636"/>
                <a:gd name="T47" fmla="*/ 209 h 257"/>
                <a:gd name="T48" fmla="*/ 628 w 636"/>
                <a:gd name="T49" fmla="*/ 224 h 257"/>
                <a:gd name="T50" fmla="*/ 618 w 636"/>
                <a:gd name="T51" fmla="*/ 237 h 257"/>
                <a:gd name="T52" fmla="*/ 605 w 636"/>
                <a:gd name="T53" fmla="*/ 248 h 257"/>
                <a:gd name="T54" fmla="*/ 589 w 636"/>
                <a:gd name="T55" fmla="*/ 254 h 257"/>
                <a:gd name="T56" fmla="*/ 572 w 636"/>
                <a:gd name="T57" fmla="*/ 257 h 257"/>
                <a:gd name="T58" fmla="*/ 64 w 636"/>
                <a:gd name="T59" fmla="*/ 257 h 257"/>
                <a:gd name="T60" fmla="*/ 47 w 636"/>
                <a:gd name="T61" fmla="*/ 254 h 257"/>
                <a:gd name="T62" fmla="*/ 31 w 636"/>
                <a:gd name="T63" fmla="*/ 248 h 257"/>
                <a:gd name="T64" fmla="*/ 18 w 636"/>
                <a:gd name="T65" fmla="*/ 237 h 257"/>
                <a:gd name="T66" fmla="*/ 9 w 636"/>
                <a:gd name="T67" fmla="*/ 224 h 257"/>
                <a:gd name="T68" fmla="*/ 2 w 636"/>
                <a:gd name="T69" fmla="*/ 209 h 257"/>
                <a:gd name="T70" fmla="*/ 0 w 636"/>
                <a:gd name="T71" fmla="*/ 193 h 257"/>
                <a:gd name="T72" fmla="*/ 0 w 636"/>
                <a:gd name="T73" fmla="*/ 64 h 257"/>
                <a:gd name="T74" fmla="*/ 2 w 636"/>
                <a:gd name="T75" fmla="*/ 47 h 257"/>
                <a:gd name="T76" fmla="*/ 9 w 636"/>
                <a:gd name="T77" fmla="*/ 32 h 257"/>
                <a:gd name="T78" fmla="*/ 18 w 636"/>
                <a:gd name="T79" fmla="*/ 20 h 257"/>
                <a:gd name="T80" fmla="*/ 31 w 636"/>
                <a:gd name="T81" fmla="*/ 9 h 257"/>
                <a:gd name="T82" fmla="*/ 47 w 636"/>
                <a:gd name="T83" fmla="*/ 2 h 257"/>
                <a:gd name="T84" fmla="*/ 64 w 636"/>
                <a:gd name="T8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6" h="257">
                  <a:moveTo>
                    <a:pt x="64" y="0"/>
                  </a:moveTo>
                  <a:lnTo>
                    <a:pt x="81" y="2"/>
                  </a:lnTo>
                  <a:lnTo>
                    <a:pt x="96" y="9"/>
                  </a:lnTo>
                  <a:lnTo>
                    <a:pt x="109" y="20"/>
                  </a:lnTo>
                  <a:lnTo>
                    <a:pt x="119" y="32"/>
                  </a:lnTo>
                  <a:lnTo>
                    <a:pt x="126" y="47"/>
                  </a:lnTo>
                  <a:lnTo>
                    <a:pt x="128" y="64"/>
                  </a:lnTo>
                  <a:lnTo>
                    <a:pt x="128" y="129"/>
                  </a:lnTo>
                  <a:lnTo>
                    <a:pt x="508" y="129"/>
                  </a:lnTo>
                  <a:lnTo>
                    <a:pt x="508" y="64"/>
                  </a:lnTo>
                  <a:lnTo>
                    <a:pt x="511" y="47"/>
                  </a:lnTo>
                  <a:lnTo>
                    <a:pt x="517" y="32"/>
                  </a:lnTo>
                  <a:lnTo>
                    <a:pt x="527" y="20"/>
                  </a:lnTo>
                  <a:lnTo>
                    <a:pt x="540" y="9"/>
                  </a:lnTo>
                  <a:lnTo>
                    <a:pt x="556" y="2"/>
                  </a:lnTo>
                  <a:lnTo>
                    <a:pt x="572" y="0"/>
                  </a:lnTo>
                  <a:lnTo>
                    <a:pt x="589" y="2"/>
                  </a:lnTo>
                  <a:lnTo>
                    <a:pt x="605" y="9"/>
                  </a:lnTo>
                  <a:lnTo>
                    <a:pt x="618" y="20"/>
                  </a:lnTo>
                  <a:lnTo>
                    <a:pt x="628" y="32"/>
                  </a:lnTo>
                  <a:lnTo>
                    <a:pt x="634" y="47"/>
                  </a:lnTo>
                  <a:lnTo>
                    <a:pt x="636" y="64"/>
                  </a:lnTo>
                  <a:lnTo>
                    <a:pt x="636" y="193"/>
                  </a:lnTo>
                  <a:lnTo>
                    <a:pt x="634" y="209"/>
                  </a:lnTo>
                  <a:lnTo>
                    <a:pt x="628" y="224"/>
                  </a:lnTo>
                  <a:lnTo>
                    <a:pt x="618" y="237"/>
                  </a:lnTo>
                  <a:lnTo>
                    <a:pt x="605" y="248"/>
                  </a:lnTo>
                  <a:lnTo>
                    <a:pt x="589" y="254"/>
                  </a:lnTo>
                  <a:lnTo>
                    <a:pt x="572" y="257"/>
                  </a:lnTo>
                  <a:lnTo>
                    <a:pt x="64" y="257"/>
                  </a:lnTo>
                  <a:lnTo>
                    <a:pt x="47" y="254"/>
                  </a:lnTo>
                  <a:lnTo>
                    <a:pt x="31" y="248"/>
                  </a:lnTo>
                  <a:lnTo>
                    <a:pt x="18" y="237"/>
                  </a:lnTo>
                  <a:lnTo>
                    <a:pt x="9" y="224"/>
                  </a:lnTo>
                  <a:lnTo>
                    <a:pt x="2" y="209"/>
                  </a:lnTo>
                  <a:lnTo>
                    <a:pt x="0" y="193"/>
                  </a:lnTo>
                  <a:lnTo>
                    <a:pt x="0" y="64"/>
                  </a:lnTo>
                  <a:lnTo>
                    <a:pt x="2" y="47"/>
                  </a:lnTo>
                  <a:lnTo>
                    <a:pt x="9" y="32"/>
                  </a:lnTo>
                  <a:lnTo>
                    <a:pt x="18" y="20"/>
                  </a:lnTo>
                  <a:lnTo>
                    <a:pt x="31" y="9"/>
                  </a:lnTo>
                  <a:lnTo>
                    <a:pt x="47" y="2"/>
                  </a:lnTo>
                  <a:lnTo>
                    <a:pt x="64" y="0"/>
                  </a:lnTo>
                  <a:close/>
                </a:path>
              </a:pathLst>
            </a:custGeom>
            <a:grpFill/>
            <a:ln w="0">
              <a:solidFill>
                <a:srgbClr val="00B0F0"/>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grpSp>
      <p:pic>
        <p:nvPicPr>
          <p:cNvPr id="60" name="图片 59"/>
          <p:cNvPicPr>
            <a:picLocks noChangeAspect="1"/>
          </p:cNvPicPr>
          <p:nvPr/>
        </p:nvPicPr>
        <p:blipFill>
          <a:blip r:embed="rId4" cstate="print">
            <a:extLst>
              <a:ext uri="{28A0092B-C50C-407E-A947-70E740481C1C}">
                <a14:useLocalDpi xmlns:a14="http://schemas.microsoft.com/office/drawing/2010/main" val="0"/>
              </a:ext>
            </a:extLst>
          </a:blip>
          <a:srcRect l="13177" t="10360" r="34396" b="14905"/>
          <a:stretch>
            <a:fillRect/>
          </a:stretch>
        </p:blipFill>
        <p:spPr>
          <a:xfrm>
            <a:off x="6830193" y="3804713"/>
            <a:ext cx="1490699" cy="1485843"/>
          </a:xfrm>
          <a:custGeom>
            <a:avLst/>
            <a:gdLst>
              <a:gd name="connsiteX0" fmla="*/ 0 w 3293251"/>
              <a:gd name="connsiteY0" fmla="*/ 152 h 3282523"/>
              <a:gd name="connsiteX1" fmla="*/ 2334076 w 3293251"/>
              <a:gd name="connsiteY1" fmla="*/ 951540 h 3282523"/>
              <a:gd name="connsiteX2" fmla="*/ 3293185 w 3293251"/>
              <a:gd name="connsiteY2" fmla="*/ 3282523 h 3282523"/>
              <a:gd name="connsiteX3" fmla="*/ 31388 w 3293251"/>
              <a:gd name="connsiteY3" fmla="*/ 3261699 h 3282523"/>
              <a:gd name="connsiteX4" fmla="*/ 0 w 3293251"/>
              <a:gd name="connsiteY4" fmla="*/ 152 h 328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251" h="3282523">
                <a:moveTo>
                  <a:pt x="0" y="152"/>
                </a:moveTo>
                <a:cubicBezTo>
                  <a:pt x="874081" y="-8259"/>
                  <a:pt x="1714964" y="334492"/>
                  <a:pt x="2334076" y="951540"/>
                </a:cubicBezTo>
                <a:cubicBezTo>
                  <a:pt x="2953231" y="1568629"/>
                  <a:pt x="3298766" y="2408406"/>
                  <a:pt x="3293185" y="3282523"/>
                </a:cubicBezTo>
                <a:lnTo>
                  <a:pt x="31388" y="3261699"/>
                </a:lnTo>
                <a:lnTo>
                  <a:pt x="0" y="152"/>
                </a:lnTo>
                <a:close/>
              </a:path>
            </a:pathLst>
          </a:custGeom>
          <a:scene3d>
            <a:camera prst="isometricLeftDown"/>
            <a:lightRig rig="threePt" dir="t"/>
          </a:scene3d>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wipe(left)">
                                      <p:cBhvr>
                                        <p:cTn id="11" dur="500"/>
                                        <p:tgtEl>
                                          <p:spTgt spid="102"/>
                                        </p:tgtEl>
                                      </p:cBhvr>
                                    </p:animEffect>
                                  </p:childTnLst>
                                </p:cTn>
                              </p:par>
                              <p:par>
                                <p:cTn id="12" presetID="22" presetClass="entr" presetSubtype="8" fill="hold" nodeType="with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left)">
                                      <p:cBhvr>
                                        <p:cTn id="14" dur="500"/>
                                        <p:tgtEl>
                                          <p:spTgt spid="96"/>
                                        </p:tgtEl>
                                      </p:cBhvr>
                                    </p:animEffect>
                                  </p:childTnLst>
                                </p:cTn>
                              </p:par>
                              <p:par>
                                <p:cTn id="15" presetID="22" presetClass="entr" presetSubtype="8"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left)">
                                      <p:cBhvr>
                                        <p:cTn id="17" dur="500"/>
                                        <p:tgtEl>
                                          <p:spTgt spid="103"/>
                                        </p:tgtEl>
                                      </p:cBhvr>
                                    </p:animEffect>
                                  </p:childTnLst>
                                </p:cTn>
                              </p:par>
                            </p:childTnLst>
                          </p:cTn>
                        </p:par>
                        <p:par>
                          <p:cTn id="18" fill="hold">
                            <p:stCondLst>
                              <p:cond delay="1000"/>
                            </p:stCondLst>
                            <p:childTnLst>
                              <p:par>
                                <p:cTn id="19" presetID="2" presetClass="entr" presetSubtype="12" decel="90000"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12" decel="90000" fill="hold" grpId="0" nodeType="afterEffect">
                                  <p:stCondLst>
                                    <p:cond delay="0"/>
                                  </p:stCondLst>
                                  <p:childTnLst>
                                    <p:set>
                                      <p:cBhvr>
                                        <p:cTn id="25" dur="1" fill="hold">
                                          <p:stCondLst>
                                            <p:cond delay="0"/>
                                          </p:stCondLst>
                                        </p:cTn>
                                        <p:tgtEl>
                                          <p:spTgt spid="98"/>
                                        </p:tgtEl>
                                        <p:attrNameLst>
                                          <p:attrName>style.visibility</p:attrName>
                                        </p:attrNameLst>
                                      </p:cBhvr>
                                      <p:to>
                                        <p:strVal val="visible"/>
                                      </p:to>
                                    </p:set>
                                    <p:anim calcmode="lin" valueType="num">
                                      <p:cBhvr additive="base">
                                        <p:cTn id="26" dur="500" fill="hold"/>
                                        <p:tgtEl>
                                          <p:spTgt spid="98"/>
                                        </p:tgtEl>
                                        <p:attrNameLst>
                                          <p:attrName>ppt_x</p:attrName>
                                        </p:attrNameLst>
                                      </p:cBhvr>
                                      <p:tavLst>
                                        <p:tav tm="0">
                                          <p:val>
                                            <p:strVal val="0-#ppt_w/2"/>
                                          </p:val>
                                        </p:tav>
                                        <p:tav tm="100000">
                                          <p:val>
                                            <p:strVal val="#ppt_x"/>
                                          </p:val>
                                        </p:tav>
                                      </p:tavLst>
                                    </p:anim>
                                    <p:anim calcmode="lin" valueType="num">
                                      <p:cBhvr additive="base">
                                        <p:cTn id="27" dur="500" fill="hold"/>
                                        <p:tgtEl>
                                          <p:spTgt spid="9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12" decel="90000" fill="hold" nodeType="after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0-#ppt_w/2"/>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12" decel="9000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anim calcmode="lin" valueType="num">
                                      <p:cBhvr additive="base">
                                        <p:cTn id="36" dur="500" fill="hold"/>
                                        <p:tgtEl>
                                          <p:spTgt spid="100"/>
                                        </p:tgtEl>
                                        <p:attrNameLst>
                                          <p:attrName>ppt_x</p:attrName>
                                        </p:attrNameLst>
                                      </p:cBhvr>
                                      <p:tavLst>
                                        <p:tav tm="0">
                                          <p:val>
                                            <p:strVal val="0-#ppt_w/2"/>
                                          </p:val>
                                        </p:tav>
                                        <p:tav tm="100000">
                                          <p:val>
                                            <p:strVal val="#ppt_x"/>
                                          </p:val>
                                        </p:tav>
                                      </p:tavLst>
                                    </p:anim>
                                    <p:anim calcmode="lin" valueType="num">
                                      <p:cBhvr additive="base">
                                        <p:cTn id="37" dur="500" fill="hold"/>
                                        <p:tgtEl>
                                          <p:spTgt spid="100"/>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12" decel="90000" fill="hold"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14" presetClass="entr" presetSubtype="10" fill="hold" grpId="0" nodeType="after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randombar(horizontal)">
                                      <p:cBhvr>
                                        <p:cTn id="46" dur="500"/>
                                        <p:tgtEl>
                                          <p:spTgt spid="10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randombar(horizontal)">
                                      <p:cBhvr>
                                        <p:cTn id="49" dur="500"/>
                                        <p:tgtEl>
                                          <p:spTgt spid="10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randombar(horizontal)">
                                      <p:cBhvr>
                                        <p:cTn id="52" dur="500"/>
                                        <p:tgtEl>
                                          <p:spTgt spid="106"/>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randombar(horizontal)">
                                      <p:cBhvr>
                                        <p:cTn id="55" dur="500"/>
                                        <p:tgtEl>
                                          <p:spTgt spid="10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randombar(horizontal)">
                                      <p:cBhvr>
                                        <p:cTn id="58" dur="500"/>
                                        <p:tgtEl>
                                          <p:spTgt spid="108"/>
                                        </p:tgtEl>
                                      </p:cBhvr>
                                    </p:animEffect>
                                  </p:childTnLst>
                                </p:cTn>
                              </p:par>
                            </p:childTnLst>
                          </p:cTn>
                        </p:par>
                        <p:par>
                          <p:cTn id="59" fill="hold">
                            <p:stCondLst>
                              <p:cond delay="4000"/>
                            </p:stCondLst>
                            <p:childTnLst>
                              <p:par>
                                <p:cTn id="60" presetID="10" presetClass="entr" presetSubtype="0" fill="hold"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10" presetClass="entr" presetSubtype="0"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childTnLst>
                          </p:cTn>
                        </p:par>
                        <p:par>
                          <p:cTn id="69" fill="hold">
                            <p:stCondLst>
                              <p:cond delay="4500"/>
                            </p:stCondLst>
                            <p:childTnLst>
                              <p:par>
                                <p:cTn id="70" presetID="16" presetClass="entr" presetSubtype="21"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barn(inVertical)">
                                      <p:cBhvr>
                                        <p:cTn id="72" dur="500"/>
                                        <p:tgtEl>
                                          <p:spTgt spid="17"/>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barn(inVertical)">
                                      <p:cBhvr>
                                        <p:cTn id="75" dur="500"/>
                                        <p:tgtEl>
                                          <p:spTgt spid="19"/>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inVertical)">
                                      <p:cBhvr>
                                        <p:cTn id="78" dur="500"/>
                                        <p:tgtEl>
                                          <p:spTgt spid="21"/>
                                        </p:tgtEl>
                                      </p:cBhvr>
                                    </p:animEffect>
                                  </p:childTnLst>
                                </p:cTn>
                              </p:par>
                            </p:childTnLst>
                          </p:cTn>
                        </p:par>
                        <p:par>
                          <p:cTn id="79" fill="hold">
                            <p:stCondLst>
                              <p:cond delay="5000"/>
                            </p:stCondLst>
                            <p:childTnLst>
                              <p:par>
                                <p:cTn id="80" presetID="5" presetClass="entr" presetSubtype="10" fill="hold" grpId="0" nodeType="afterEffect">
                                  <p:stCondLst>
                                    <p:cond delay="0"/>
                                  </p:stCondLst>
                                  <p:iterate type="wd">
                                    <p:tmPct val="10000"/>
                                  </p:iterate>
                                  <p:childTnLst>
                                    <p:set>
                                      <p:cBhvr>
                                        <p:cTn id="81" dur="1" fill="hold">
                                          <p:stCondLst>
                                            <p:cond delay="0"/>
                                          </p:stCondLst>
                                        </p:cTn>
                                        <p:tgtEl>
                                          <p:spTgt spid="16"/>
                                        </p:tgtEl>
                                        <p:attrNameLst>
                                          <p:attrName>style.visibility</p:attrName>
                                        </p:attrNameLst>
                                      </p:cBhvr>
                                      <p:to>
                                        <p:strVal val="visible"/>
                                      </p:to>
                                    </p:set>
                                    <p:animEffect transition="in" filter="checkerboard(across)">
                                      <p:cBhvr>
                                        <p:cTn id="82" dur="500"/>
                                        <p:tgtEl>
                                          <p:spTgt spid="16"/>
                                        </p:tgtEl>
                                      </p:cBhvr>
                                    </p:animEffect>
                                  </p:childTnLst>
                                </p:cTn>
                              </p:par>
                              <p:par>
                                <p:cTn id="83" presetID="5" presetClass="entr" presetSubtype="10" fill="hold" grpId="0" nodeType="withEffect">
                                  <p:stCondLst>
                                    <p:cond delay="0"/>
                                  </p:stCondLst>
                                  <p:iterate type="wd">
                                    <p:tmPct val="10000"/>
                                  </p:iterate>
                                  <p:childTnLst>
                                    <p:set>
                                      <p:cBhvr>
                                        <p:cTn id="84" dur="1" fill="hold">
                                          <p:stCondLst>
                                            <p:cond delay="0"/>
                                          </p:stCondLst>
                                        </p:cTn>
                                        <p:tgtEl>
                                          <p:spTgt spid="18"/>
                                        </p:tgtEl>
                                        <p:attrNameLst>
                                          <p:attrName>style.visibility</p:attrName>
                                        </p:attrNameLst>
                                      </p:cBhvr>
                                      <p:to>
                                        <p:strVal val="visible"/>
                                      </p:to>
                                    </p:set>
                                    <p:animEffect transition="in" filter="checkerboard(across)">
                                      <p:cBhvr>
                                        <p:cTn id="85" dur="500"/>
                                        <p:tgtEl>
                                          <p:spTgt spid="18"/>
                                        </p:tgtEl>
                                      </p:cBhvr>
                                    </p:animEffect>
                                  </p:childTnLst>
                                </p:cTn>
                              </p:par>
                              <p:par>
                                <p:cTn id="86" presetID="5" presetClass="entr" presetSubtype="10" fill="hold" grpId="0" nodeType="withEffect">
                                  <p:stCondLst>
                                    <p:cond delay="0"/>
                                  </p:stCondLst>
                                  <p:iterate type="wd">
                                    <p:tmPct val="10000"/>
                                  </p:iterate>
                                  <p:childTnLst>
                                    <p:set>
                                      <p:cBhvr>
                                        <p:cTn id="87" dur="1" fill="hold">
                                          <p:stCondLst>
                                            <p:cond delay="0"/>
                                          </p:stCondLst>
                                        </p:cTn>
                                        <p:tgtEl>
                                          <p:spTgt spid="20"/>
                                        </p:tgtEl>
                                        <p:attrNameLst>
                                          <p:attrName>style.visibility</p:attrName>
                                        </p:attrNameLst>
                                      </p:cBhvr>
                                      <p:to>
                                        <p:strVal val="visible"/>
                                      </p:to>
                                    </p:set>
                                    <p:animEffect transition="in" filter="checkerboard(across)">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9" grpId="0" animBg="1"/>
      <p:bldP spid="100" grpId="0" animBg="1"/>
      <p:bldP spid="104" grpId="0"/>
      <p:bldP spid="105" grpId="0"/>
      <p:bldP spid="106" grpId="0"/>
      <p:bldP spid="107" grpId="0"/>
      <p:bldP spid="108" grpId="0"/>
      <p:bldP spid="16" grpId="0"/>
      <p:bldP spid="17" grpId="0"/>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2 Conector recto"/>
          <p:cNvCxnSpPr/>
          <p:nvPr/>
        </p:nvCxnSpPr>
        <p:spPr>
          <a:xfrm>
            <a:off x="1065018" y="5394436"/>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4" name="2 Conector recto"/>
          <p:cNvCxnSpPr/>
          <p:nvPr/>
        </p:nvCxnSpPr>
        <p:spPr>
          <a:xfrm>
            <a:off x="1065018" y="2022559"/>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5" name="2 Conector recto"/>
          <p:cNvCxnSpPr/>
          <p:nvPr/>
        </p:nvCxnSpPr>
        <p:spPr>
          <a:xfrm>
            <a:off x="1065018" y="2359747"/>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6" name="2 Conector recto"/>
          <p:cNvCxnSpPr/>
          <p:nvPr/>
        </p:nvCxnSpPr>
        <p:spPr>
          <a:xfrm>
            <a:off x="1065018" y="2696935"/>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7" name="2 Conector recto"/>
          <p:cNvCxnSpPr/>
          <p:nvPr/>
        </p:nvCxnSpPr>
        <p:spPr>
          <a:xfrm>
            <a:off x="1065018" y="3034123"/>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8" name="2 Conector recto"/>
          <p:cNvCxnSpPr/>
          <p:nvPr/>
        </p:nvCxnSpPr>
        <p:spPr>
          <a:xfrm>
            <a:off x="1065018" y="3371311"/>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9" name="2 Conector recto"/>
          <p:cNvCxnSpPr/>
          <p:nvPr/>
        </p:nvCxnSpPr>
        <p:spPr>
          <a:xfrm>
            <a:off x="1065018" y="3708499"/>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10" name="2 Conector recto"/>
          <p:cNvCxnSpPr/>
          <p:nvPr/>
        </p:nvCxnSpPr>
        <p:spPr>
          <a:xfrm>
            <a:off x="1065018" y="4045687"/>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11" name="2 Conector recto"/>
          <p:cNvCxnSpPr/>
          <p:nvPr/>
        </p:nvCxnSpPr>
        <p:spPr>
          <a:xfrm>
            <a:off x="1065018" y="4382875"/>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12" name="2 Conector recto"/>
          <p:cNvCxnSpPr/>
          <p:nvPr/>
        </p:nvCxnSpPr>
        <p:spPr>
          <a:xfrm>
            <a:off x="1065018" y="4720063"/>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cxnSp>
        <p:nvCxnSpPr>
          <p:cNvPr id="13" name="2 Conector recto"/>
          <p:cNvCxnSpPr/>
          <p:nvPr/>
        </p:nvCxnSpPr>
        <p:spPr>
          <a:xfrm>
            <a:off x="1065018" y="5057251"/>
            <a:ext cx="4680000" cy="0"/>
          </a:xfrm>
          <a:prstGeom prst="line">
            <a:avLst/>
          </a:prstGeom>
          <a:noFill/>
          <a:ln w="3175">
            <a:solidFill>
              <a:srgbClr val="FFFF00">
                <a:alpha val="55000"/>
              </a:srgbClr>
            </a:solidFill>
          </a:ln>
          <a:effectLst>
            <a:outerShdw blurRad="50800" dist="38100" dir="5400000" algn="t" rotWithShape="0">
              <a:prstClr val="black">
                <a:alpha val="40000"/>
              </a:prstClr>
            </a:outerShdw>
          </a:effectLst>
        </p:spPr>
      </p:cxnSp>
      <p:sp>
        <p:nvSpPr>
          <p:cNvPr id="14" name="Textbox 1"/>
          <p:cNvSpPr/>
          <p:nvPr/>
        </p:nvSpPr>
        <p:spPr>
          <a:xfrm>
            <a:off x="1014409" y="5467693"/>
            <a:ext cx="675525" cy="263418"/>
          </a:xfrm>
          <a:prstGeom prst="rect">
            <a:avLst/>
          </a:prstGeom>
        </p:spPr>
        <p:txBody>
          <a:bodyPr wrap="square" lIns="89449" tIns="44710" rIns="89449" bIns="44710">
            <a:spAutoFit/>
          </a:bodyPr>
          <a:lstStyle/>
          <a:p>
            <a:pPr algn="ctr" defTabSz="894080">
              <a:lnSpc>
                <a:spcPct val="125000"/>
              </a:lnSpc>
            </a:pPr>
            <a:r>
              <a:rPr lang="en-US" sz="900" b="1" dirty="0" smtClean="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rPr>
              <a:t>PART 01</a:t>
            </a:r>
            <a:endParaRPr lang="en-US" sz="900" b="1" dirty="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endParaRPr>
          </a:p>
        </p:txBody>
      </p:sp>
      <p:sp>
        <p:nvSpPr>
          <p:cNvPr id="15" name="Textbox 1"/>
          <p:cNvSpPr/>
          <p:nvPr/>
        </p:nvSpPr>
        <p:spPr>
          <a:xfrm>
            <a:off x="1736056" y="5448331"/>
            <a:ext cx="761512" cy="263418"/>
          </a:xfrm>
          <a:prstGeom prst="rect">
            <a:avLst/>
          </a:prstGeom>
        </p:spPr>
        <p:txBody>
          <a:bodyPr wrap="square" lIns="89449" tIns="44710" rIns="89449" bIns="44710">
            <a:spAutoFit/>
          </a:bodyPr>
          <a:lstStyle/>
          <a:p>
            <a:pPr algn="ctr" defTabSz="894080">
              <a:lnSpc>
                <a:spcPct val="125000"/>
              </a:lnSpc>
            </a:pPr>
            <a:r>
              <a:rPr lang="en-US" altLang="zh-CN" sz="900" b="1" dirty="0" smtClean="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rPr>
              <a:t>PART 02</a:t>
            </a:r>
            <a:endParaRPr lang="en-US" altLang="zh-CN" sz="900" b="1" dirty="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endParaRPr>
          </a:p>
        </p:txBody>
      </p:sp>
      <p:sp>
        <p:nvSpPr>
          <p:cNvPr id="16" name="Textbox 1"/>
          <p:cNvSpPr/>
          <p:nvPr/>
        </p:nvSpPr>
        <p:spPr>
          <a:xfrm>
            <a:off x="2543690" y="5448331"/>
            <a:ext cx="761512" cy="247580"/>
          </a:xfrm>
          <a:prstGeom prst="rect">
            <a:avLst/>
          </a:prstGeom>
        </p:spPr>
        <p:txBody>
          <a:bodyPr wrap="square" lIns="89449" tIns="44710" rIns="89449" bIns="44710">
            <a:spAutoFit/>
          </a:bodyPr>
          <a:lstStyle/>
          <a:p>
            <a:pPr algn="ctr" defTabSz="894080">
              <a:lnSpc>
                <a:spcPct val="125000"/>
              </a:lnSpc>
            </a:pPr>
            <a:r>
              <a:rPr lang="en-US" altLang="zh-CN" sz="900" b="1" dirty="0" smtClean="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rPr>
              <a:t>PART 03</a:t>
            </a:r>
            <a:endParaRPr lang="en-US" altLang="zh-CN" sz="900" b="1" dirty="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endParaRPr>
          </a:p>
        </p:txBody>
      </p:sp>
      <p:sp>
        <p:nvSpPr>
          <p:cNvPr id="17" name="Textbox 1"/>
          <p:cNvSpPr/>
          <p:nvPr/>
        </p:nvSpPr>
        <p:spPr>
          <a:xfrm>
            <a:off x="3351324" y="5448331"/>
            <a:ext cx="761512" cy="247580"/>
          </a:xfrm>
          <a:prstGeom prst="rect">
            <a:avLst/>
          </a:prstGeom>
        </p:spPr>
        <p:txBody>
          <a:bodyPr wrap="square" lIns="89449" tIns="44710" rIns="89449" bIns="44710">
            <a:spAutoFit/>
          </a:bodyPr>
          <a:lstStyle/>
          <a:p>
            <a:pPr algn="ctr" defTabSz="894080">
              <a:lnSpc>
                <a:spcPct val="125000"/>
              </a:lnSpc>
            </a:pPr>
            <a:r>
              <a:rPr lang="en-US" altLang="zh-CN" sz="900" b="1" dirty="0" smtClean="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rPr>
              <a:t>PART 04</a:t>
            </a:r>
            <a:endParaRPr lang="en-US" altLang="zh-CN" sz="900" b="1" dirty="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endParaRPr>
          </a:p>
        </p:txBody>
      </p:sp>
      <p:sp>
        <p:nvSpPr>
          <p:cNvPr id="18" name="Textbox 1"/>
          <p:cNvSpPr/>
          <p:nvPr/>
        </p:nvSpPr>
        <p:spPr>
          <a:xfrm>
            <a:off x="4158958" y="5448331"/>
            <a:ext cx="812025" cy="247580"/>
          </a:xfrm>
          <a:prstGeom prst="rect">
            <a:avLst/>
          </a:prstGeom>
        </p:spPr>
        <p:txBody>
          <a:bodyPr wrap="square" lIns="89449" tIns="44710" rIns="89449" bIns="44710">
            <a:spAutoFit/>
          </a:bodyPr>
          <a:lstStyle/>
          <a:p>
            <a:pPr algn="ctr" defTabSz="894080">
              <a:lnSpc>
                <a:spcPct val="125000"/>
              </a:lnSpc>
            </a:pPr>
            <a:r>
              <a:rPr lang="en-US" altLang="zh-CN" sz="900" b="1" dirty="0" smtClean="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rPr>
              <a:t>PART 05</a:t>
            </a:r>
            <a:endParaRPr lang="en-US" altLang="zh-CN" sz="900" b="1" dirty="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endParaRPr>
          </a:p>
        </p:txBody>
      </p:sp>
      <p:sp>
        <p:nvSpPr>
          <p:cNvPr id="19" name="Textbox 1"/>
          <p:cNvSpPr/>
          <p:nvPr/>
        </p:nvSpPr>
        <p:spPr>
          <a:xfrm>
            <a:off x="5017107" y="5448331"/>
            <a:ext cx="761512" cy="247580"/>
          </a:xfrm>
          <a:prstGeom prst="rect">
            <a:avLst/>
          </a:prstGeom>
        </p:spPr>
        <p:txBody>
          <a:bodyPr wrap="square" lIns="89449" tIns="44710" rIns="89449" bIns="44710">
            <a:spAutoFit/>
          </a:bodyPr>
          <a:lstStyle/>
          <a:p>
            <a:pPr algn="ctr" defTabSz="894080">
              <a:lnSpc>
                <a:spcPct val="125000"/>
              </a:lnSpc>
            </a:pPr>
            <a:r>
              <a:rPr lang="en-US" altLang="zh-CN" sz="900" b="1" dirty="0" smtClean="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rPr>
              <a:t>PART 06</a:t>
            </a:r>
            <a:endParaRPr lang="en-US" altLang="zh-CN" sz="900" b="1" dirty="0">
              <a:solidFill>
                <a:srgbClr val="FFFFFF"/>
              </a:solidFill>
              <a:latin typeface="微软雅黑" panose="020B0503020204020204" pitchFamily="34" charset="-122"/>
              <a:ea typeface="微软雅黑" panose="020B0503020204020204" pitchFamily="34" charset="-122"/>
              <a:cs typeface="Open Sans Condensed" panose="020B0806030504020204" pitchFamily="34" charset="0"/>
            </a:endParaRPr>
          </a:p>
        </p:txBody>
      </p:sp>
      <p:sp>
        <p:nvSpPr>
          <p:cNvPr id="21" name="Rectángulo 5"/>
          <p:cNvSpPr/>
          <p:nvPr/>
        </p:nvSpPr>
        <p:spPr bwMode="auto">
          <a:xfrm>
            <a:off x="1323043" y="3223459"/>
            <a:ext cx="72365" cy="2177687"/>
          </a:xfrm>
          <a:prstGeom prst="rect">
            <a:avLst/>
          </a:prstGeom>
          <a:noFill/>
          <a:ln>
            <a:solidFill>
              <a:schemeClr val="bg1"/>
            </a:solidFill>
          </a:ln>
          <a:effectLst>
            <a:glow rad="101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ES" sz="1800" b="0" i="0" u="none" strike="noStrike" kern="0" cap="none" spc="0" normalizeH="0" baseline="0" noProof="0">
              <a:ln>
                <a:noFill/>
              </a:ln>
              <a:solidFill>
                <a:srgbClr val="000000"/>
              </a:solidFill>
              <a:effectLst/>
              <a:uLnTx/>
              <a:uFillTx/>
              <a:latin typeface="Calibri" panose="020F0502020204030204"/>
            </a:endParaRPr>
          </a:p>
        </p:txBody>
      </p:sp>
      <p:sp>
        <p:nvSpPr>
          <p:cNvPr id="22" name="Rectángulo 67"/>
          <p:cNvSpPr/>
          <p:nvPr/>
        </p:nvSpPr>
        <p:spPr bwMode="auto">
          <a:xfrm>
            <a:off x="2132871" y="2693789"/>
            <a:ext cx="72365" cy="2698573"/>
          </a:xfrm>
          <a:prstGeom prst="rect">
            <a:avLst/>
          </a:prstGeom>
          <a:noFill/>
          <a:ln>
            <a:solidFill>
              <a:schemeClr val="bg1"/>
            </a:solidFill>
          </a:ln>
          <a:effectLst>
            <a:glow rad="101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ES" sz="1800" b="0" i="0" u="none" strike="noStrike" kern="0" cap="none" spc="0" normalizeH="0" baseline="0" noProof="0">
              <a:ln>
                <a:noFill/>
              </a:ln>
              <a:solidFill>
                <a:srgbClr val="000000"/>
              </a:solidFill>
              <a:effectLst/>
              <a:uLnTx/>
              <a:uFillTx/>
              <a:latin typeface="Calibri" panose="020F0502020204030204"/>
            </a:endParaRPr>
          </a:p>
        </p:txBody>
      </p:sp>
      <p:sp>
        <p:nvSpPr>
          <p:cNvPr id="23" name="Rectángulo 68"/>
          <p:cNvSpPr/>
          <p:nvPr/>
        </p:nvSpPr>
        <p:spPr bwMode="auto">
          <a:xfrm>
            <a:off x="2942699" y="3060352"/>
            <a:ext cx="72365" cy="2332069"/>
          </a:xfrm>
          <a:prstGeom prst="rect">
            <a:avLst/>
          </a:prstGeom>
          <a:noFill/>
          <a:ln>
            <a:solidFill>
              <a:schemeClr val="bg1"/>
            </a:solidFill>
          </a:ln>
          <a:effectLst>
            <a:glow rad="101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ES" sz="1800" b="0" i="0" u="none" strike="noStrike" kern="0" cap="none" spc="0" normalizeH="0" baseline="0" noProof="0">
              <a:ln>
                <a:noFill/>
              </a:ln>
              <a:solidFill>
                <a:srgbClr val="000000"/>
              </a:solidFill>
              <a:effectLst/>
              <a:uLnTx/>
              <a:uFillTx/>
              <a:latin typeface="Calibri" panose="020F0502020204030204"/>
            </a:endParaRPr>
          </a:p>
        </p:txBody>
      </p:sp>
      <p:sp>
        <p:nvSpPr>
          <p:cNvPr id="24" name="Rectángulo 69"/>
          <p:cNvSpPr/>
          <p:nvPr/>
        </p:nvSpPr>
        <p:spPr bwMode="auto">
          <a:xfrm>
            <a:off x="3752527" y="2266998"/>
            <a:ext cx="72365" cy="3125363"/>
          </a:xfrm>
          <a:prstGeom prst="rect">
            <a:avLst/>
          </a:prstGeom>
          <a:noFill/>
          <a:ln>
            <a:solidFill>
              <a:schemeClr val="bg1"/>
            </a:solidFill>
          </a:ln>
          <a:effectLst>
            <a:glow rad="101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ES" sz="1800" b="0" i="0" u="none" strike="noStrike" kern="0" cap="none" spc="0" normalizeH="0" baseline="0" noProof="0">
              <a:ln>
                <a:noFill/>
              </a:ln>
              <a:solidFill>
                <a:srgbClr val="000000"/>
              </a:solidFill>
              <a:effectLst/>
              <a:uLnTx/>
              <a:uFillTx/>
              <a:latin typeface="Calibri" panose="020F0502020204030204"/>
            </a:endParaRPr>
          </a:p>
        </p:txBody>
      </p:sp>
      <p:sp>
        <p:nvSpPr>
          <p:cNvPr id="25" name="Rectángulo 70"/>
          <p:cNvSpPr/>
          <p:nvPr/>
        </p:nvSpPr>
        <p:spPr bwMode="auto">
          <a:xfrm>
            <a:off x="4562355" y="3534522"/>
            <a:ext cx="72365" cy="1857840"/>
          </a:xfrm>
          <a:prstGeom prst="rect">
            <a:avLst/>
          </a:prstGeom>
          <a:noFill/>
          <a:ln>
            <a:solidFill>
              <a:schemeClr val="bg1"/>
            </a:solidFill>
          </a:ln>
          <a:effectLst>
            <a:glow rad="101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ES" sz="1800" b="0" i="0" u="none" strike="noStrike" kern="0" cap="none" spc="0" normalizeH="0" baseline="0" noProof="0">
              <a:ln>
                <a:noFill/>
              </a:ln>
              <a:solidFill>
                <a:srgbClr val="000000"/>
              </a:solidFill>
              <a:effectLst/>
              <a:uLnTx/>
              <a:uFillTx/>
              <a:latin typeface="Calibri" panose="020F0502020204030204"/>
            </a:endParaRPr>
          </a:p>
        </p:txBody>
      </p:sp>
      <p:sp>
        <p:nvSpPr>
          <p:cNvPr id="26" name="Rectángulo 71"/>
          <p:cNvSpPr/>
          <p:nvPr/>
        </p:nvSpPr>
        <p:spPr bwMode="auto">
          <a:xfrm>
            <a:off x="5372184" y="2831075"/>
            <a:ext cx="72365" cy="2553437"/>
          </a:xfrm>
          <a:prstGeom prst="rect">
            <a:avLst/>
          </a:prstGeom>
          <a:noFill/>
          <a:ln>
            <a:solidFill>
              <a:schemeClr val="bg1"/>
            </a:solidFill>
          </a:ln>
          <a:effectLst>
            <a:glow rad="101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ES" sz="1800" b="0" i="0" u="none" strike="noStrike" kern="0" cap="none" spc="0" normalizeH="0" baseline="0" noProof="0">
              <a:ln>
                <a:noFill/>
              </a:ln>
              <a:solidFill>
                <a:srgbClr val="000000"/>
              </a:solidFill>
              <a:effectLst/>
              <a:uLnTx/>
              <a:uFillTx/>
              <a:latin typeface="Calibri" panose="020F0502020204030204"/>
            </a:endParaRPr>
          </a:p>
        </p:txBody>
      </p:sp>
      <p:sp>
        <p:nvSpPr>
          <p:cNvPr id="28" name="57 Elipse"/>
          <p:cNvSpPr>
            <a:spLocks noChangeAspect="1"/>
          </p:cNvSpPr>
          <p:nvPr/>
        </p:nvSpPr>
        <p:spPr bwMode="auto">
          <a:xfrm>
            <a:off x="5354371" y="2750135"/>
            <a:ext cx="107990" cy="107987"/>
          </a:xfrm>
          <a:prstGeom prst="ellipse">
            <a:avLst/>
          </a:prstGeom>
          <a:solidFill>
            <a:schemeClr val="bg1"/>
          </a:solidFill>
          <a:ln>
            <a:noFill/>
          </a:ln>
          <a:effectLst>
            <a:glow rad="228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sp>
        <p:nvSpPr>
          <p:cNvPr id="29" name="45 Elipse"/>
          <p:cNvSpPr>
            <a:spLocks noChangeAspect="1"/>
          </p:cNvSpPr>
          <p:nvPr/>
        </p:nvSpPr>
        <p:spPr bwMode="auto">
          <a:xfrm>
            <a:off x="3732404" y="2199559"/>
            <a:ext cx="107990" cy="107987"/>
          </a:xfrm>
          <a:prstGeom prst="ellipse">
            <a:avLst/>
          </a:prstGeom>
          <a:solidFill>
            <a:schemeClr val="bg1"/>
          </a:solidFill>
          <a:ln>
            <a:noFill/>
          </a:ln>
          <a:effectLst>
            <a:glow rad="228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sp>
        <p:nvSpPr>
          <p:cNvPr id="30" name="46 Elipse"/>
          <p:cNvSpPr>
            <a:spLocks noChangeAspect="1"/>
          </p:cNvSpPr>
          <p:nvPr/>
        </p:nvSpPr>
        <p:spPr bwMode="auto">
          <a:xfrm>
            <a:off x="4543388" y="3450737"/>
            <a:ext cx="107990" cy="107987"/>
          </a:xfrm>
          <a:prstGeom prst="ellipse">
            <a:avLst/>
          </a:prstGeom>
          <a:solidFill>
            <a:schemeClr val="bg1"/>
          </a:solidFill>
          <a:ln>
            <a:noFill/>
          </a:ln>
          <a:effectLst>
            <a:glow rad="228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sp>
        <p:nvSpPr>
          <p:cNvPr id="31" name="48 Elipse"/>
          <p:cNvSpPr>
            <a:spLocks noChangeAspect="1"/>
          </p:cNvSpPr>
          <p:nvPr/>
        </p:nvSpPr>
        <p:spPr bwMode="auto">
          <a:xfrm>
            <a:off x="2110436" y="2601451"/>
            <a:ext cx="107990" cy="107987"/>
          </a:xfrm>
          <a:prstGeom prst="ellipse">
            <a:avLst/>
          </a:prstGeom>
          <a:solidFill>
            <a:schemeClr val="bg1"/>
          </a:solidFill>
          <a:ln>
            <a:noFill/>
          </a:ln>
          <a:effectLst>
            <a:glow rad="228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sp>
        <p:nvSpPr>
          <p:cNvPr id="32" name="49 Elipse"/>
          <p:cNvSpPr>
            <a:spLocks noChangeAspect="1"/>
          </p:cNvSpPr>
          <p:nvPr/>
        </p:nvSpPr>
        <p:spPr bwMode="auto">
          <a:xfrm>
            <a:off x="2921420" y="3008334"/>
            <a:ext cx="107990" cy="107987"/>
          </a:xfrm>
          <a:prstGeom prst="ellipse">
            <a:avLst/>
          </a:prstGeom>
          <a:solidFill>
            <a:schemeClr val="bg1"/>
          </a:solidFill>
          <a:ln>
            <a:noFill/>
          </a:ln>
          <a:effectLst>
            <a:glow rad="228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sp>
        <p:nvSpPr>
          <p:cNvPr id="33" name="50 Elipse"/>
          <p:cNvSpPr>
            <a:spLocks noChangeAspect="1"/>
          </p:cNvSpPr>
          <p:nvPr/>
        </p:nvSpPr>
        <p:spPr bwMode="auto">
          <a:xfrm>
            <a:off x="1299452" y="3143760"/>
            <a:ext cx="107990" cy="107987"/>
          </a:xfrm>
          <a:prstGeom prst="ellipse">
            <a:avLst/>
          </a:prstGeom>
          <a:solidFill>
            <a:schemeClr val="bg1"/>
          </a:solidFill>
          <a:ln>
            <a:solidFill>
              <a:schemeClr val="bg1"/>
            </a:solidFill>
          </a:ln>
          <a:effectLst>
            <a:glow rad="228600">
              <a:schemeClr val="accent4">
                <a:satMod val="175000"/>
                <a:alpha val="40000"/>
              </a:schemeClr>
            </a:glow>
            <a:softEdge rad="0"/>
          </a:effectLst>
        </p:spPr>
        <p:txBody>
          <a:bodyPr lIns="0" tIns="0" rIns="0" bIns="0" rtlCol="0" anchor="ctr"/>
          <a:lstStyle/>
          <a:p>
            <a:pPr marL="0" marR="0" lvl="0" indent="0" algn="ctr"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000000"/>
              </a:solidFill>
              <a:effectLst/>
              <a:uLnTx/>
              <a:uFillTx/>
              <a:latin typeface="Calibri" panose="020F0502020204030204"/>
            </a:endParaRPr>
          </a:p>
        </p:txBody>
      </p:sp>
      <p:sp>
        <p:nvSpPr>
          <p:cNvPr id="35" name="3 CuadroTexto"/>
          <p:cNvSpPr txBox="1"/>
          <p:nvPr/>
        </p:nvSpPr>
        <p:spPr>
          <a:xfrm>
            <a:off x="655814" y="1708329"/>
            <a:ext cx="610771" cy="3816958"/>
          </a:xfrm>
          <a:prstGeom prst="rect">
            <a:avLst/>
          </a:prstGeom>
          <a:noFill/>
        </p:spPr>
        <p:txBody>
          <a:bodyPr wrap="square" lIns="67516" tIns="33790" rIns="67516" bIns="33790" rtlCol="0">
            <a:spAutoFit/>
          </a:bodyPr>
          <a:lstStyle/>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a:t>
            </a:r>
            <a:r>
              <a:rPr lang="en-US" sz="900" dirty="0">
                <a:solidFill>
                  <a:prstClr val="black"/>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100</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90</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80</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70</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60</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50</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40</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30 </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20</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10</a:t>
            </a:r>
          </a:p>
          <a:p>
            <a:pPr defTabSz="675005">
              <a:lnSpc>
                <a:spcPct val="250000"/>
              </a:lnSpc>
            </a:pPr>
            <a:r>
              <a:rPr lang="en-US" sz="9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900" dirty="0">
                <a:solidFill>
                  <a:srgbClr val="FFFFFF"/>
                </a:solidFill>
                <a:latin typeface="Open Sans Condensed" panose="020B0806030504020204" pitchFamily="34" charset="0"/>
                <a:ea typeface="Open Sans Condensed" panose="020B0806030504020204" pitchFamily="34" charset="0"/>
                <a:cs typeface="Open Sans Condensed" panose="020B0806030504020204" pitchFamily="34" charset="0"/>
              </a:rPr>
              <a:t>0</a:t>
            </a:r>
          </a:p>
        </p:txBody>
      </p:sp>
      <p:sp>
        <p:nvSpPr>
          <p:cNvPr id="36" name="Freeform 10"/>
          <p:cNvSpPr>
            <a:spLocks noChangeAspect="1" noEditPoints="1"/>
          </p:cNvSpPr>
          <p:nvPr/>
        </p:nvSpPr>
        <p:spPr bwMode="auto">
          <a:xfrm rot="19808194">
            <a:off x="10232298" y="4005906"/>
            <a:ext cx="384575" cy="360170"/>
          </a:xfrm>
          <a:custGeom>
            <a:avLst/>
            <a:gdLst>
              <a:gd name="T0" fmla="*/ 829 w 3277"/>
              <a:gd name="T1" fmla="*/ 2810 h 3072"/>
              <a:gd name="T2" fmla="*/ 898 w 3277"/>
              <a:gd name="T3" fmla="*/ 2864 h 3072"/>
              <a:gd name="T4" fmla="*/ 1069 w 3277"/>
              <a:gd name="T5" fmla="*/ 2857 h 3072"/>
              <a:gd name="T6" fmla="*/ 1123 w 3277"/>
              <a:gd name="T7" fmla="*/ 2789 h 3072"/>
              <a:gd name="T8" fmla="*/ 1843 w 3277"/>
              <a:gd name="T9" fmla="*/ 819 h 3072"/>
              <a:gd name="T10" fmla="*/ 1843 w 3277"/>
              <a:gd name="T11" fmla="*/ 819 h 3072"/>
              <a:gd name="T12" fmla="*/ 706 w 3277"/>
              <a:gd name="T13" fmla="*/ 823 h 3072"/>
              <a:gd name="T14" fmla="*/ 578 w 3277"/>
              <a:gd name="T15" fmla="*/ 845 h 3072"/>
              <a:gd name="T16" fmla="*/ 449 w 3277"/>
              <a:gd name="T17" fmla="*/ 895 h 3072"/>
              <a:gd name="T18" fmla="*/ 334 w 3277"/>
              <a:gd name="T19" fmla="*/ 978 h 3072"/>
              <a:gd name="T20" fmla="*/ 249 w 3277"/>
              <a:gd name="T21" fmla="*/ 1103 h 3072"/>
              <a:gd name="T22" fmla="*/ 207 w 3277"/>
              <a:gd name="T23" fmla="*/ 1279 h 3072"/>
              <a:gd name="T24" fmla="*/ 222 w 3277"/>
              <a:gd name="T25" fmla="*/ 1478 h 3072"/>
              <a:gd name="T26" fmla="*/ 288 w 3277"/>
              <a:gd name="T27" fmla="*/ 1626 h 3072"/>
              <a:gd name="T28" fmla="*/ 391 w 3277"/>
              <a:gd name="T29" fmla="*/ 1729 h 3072"/>
              <a:gd name="T30" fmla="*/ 515 w 3277"/>
              <a:gd name="T31" fmla="*/ 1793 h 3072"/>
              <a:gd name="T32" fmla="*/ 645 w 3277"/>
              <a:gd name="T33" fmla="*/ 1828 h 3072"/>
              <a:gd name="T34" fmla="*/ 766 w 3277"/>
              <a:gd name="T35" fmla="*/ 1842 h 3072"/>
              <a:gd name="T36" fmla="*/ 1639 w 3277"/>
              <a:gd name="T37" fmla="*/ 819 h 3072"/>
              <a:gd name="T38" fmla="*/ 2355 w 3277"/>
              <a:gd name="T39" fmla="*/ 717 h 3072"/>
              <a:gd name="T40" fmla="*/ 3072 w 3277"/>
              <a:gd name="T41" fmla="*/ 0 h 3072"/>
              <a:gd name="T42" fmla="*/ 3193 w 3277"/>
              <a:gd name="T43" fmla="*/ 39 h 3072"/>
              <a:gd name="T44" fmla="*/ 3266 w 3277"/>
              <a:gd name="T45" fmla="*/ 140 h 3072"/>
              <a:gd name="T46" fmla="*/ 3275 w 3277"/>
              <a:gd name="T47" fmla="*/ 2491 h 3072"/>
              <a:gd name="T48" fmla="*/ 3217 w 3277"/>
              <a:gd name="T49" fmla="*/ 2603 h 3072"/>
              <a:gd name="T50" fmla="*/ 3105 w 3277"/>
              <a:gd name="T51" fmla="*/ 2660 h 3072"/>
              <a:gd name="T52" fmla="*/ 1331 w 3277"/>
              <a:gd name="T53" fmla="*/ 2867 h 3072"/>
              <a:gd name="T54" fmla="*/ 1292 w 3277"/>
              <a:gd name="T55" fmla="*/ 2988 h 3072"/>
              <a:gd name="T56" fmla="*/ 1191 w 3277"/>
              <a:gd name="T57" fmla="*/ 3062 h 3072"/>
              <a:gd name="T58" fmla="*/ 786 w 3277"/>
              <a:gd name="T59" fmla="*/ 3069 h 3072"/>
              <a:gd name="T60" fmla="*/ 675 w 3277"/>
              <a:gd name="T61" fmla="*/ 3012 h 3072"/>
              <a:gd name="T62" fmla="*/ 617 w 3277"/>
              <a:gd name="T63" fmla="*/ 2901 h 3072"/>
              <a:gd name="T64" fmla="*/ 615 w 3277"/>
              <a:gd name="T65" fmla="*/ 2836 h 3072"/>
              <a:gd name="T66" fmla="*/ 615 w 3277"/>
              <a:gd name="T67" fmla="*/ 2715 h 3072"/>
              <a:gd name="T68" fmla="*/ 616 w 3277"/>
              <a:gd name="T69" fmla="*/ 2539 h 3072"/>
              <a:gd name="T70" fmla="*/ 616 w 3277"/>
              <a:gd name="T71" fmla="*/ 2348 h 3072"/>
              <a:gd name="T72" fmla="*/ 616 w 3277"/>
              <a:gd name="T73" fmla="*/ 2178 h 3072"/>
              <a:gd name="T74" fmla="*/ 615 w 3277"/>
              <a:gd name="T75" fmla="*/ 2069 h 3072"/>
              <a:gd name="T76" fmla="*/ 494 w 3277"/>
              <a:gd name="T77" fmla="*/ 2016 h 3072"/>
              <a:gd name="T78" fmla="*/ 282 w 3277"/>
              <a:gd name="T79" fmla="*/ 1906 h 3072"/>
              <a:gd name="T80" fmla="*/ 121 w 3277"/>
              <a:gd name="T81" fmla="*/ 1739 h 3072"/>
              <a:gd name="T82" fmla="*/ 23 w 3277"/>
              <a:gd name="T83" fmla="*/ 1522 h 3072"/>
              <a:gd name="T84" fmla="*/ 2 w 3277"/>
              <a:gd name="T85" fmla="*/ 1268 h 3072"/>
              <a:gd name="T86" fmla="*/ 58 w 3277"/>
              <a:gd name="T87" fmla="*/ 1041 h 3072"/>
              <a:gd name="T88" fmla="*/ 180 w 3277"/>
              <a:gd name="T89" fmla="*/ 859 h 3072"/>
              <a:gd name="T90" fmla="*/ 355 w 3277"/>
              <a:gd name="T91" fmla="*/ 725 h 3072"/>
              <a:gd name="T92" fmla="*/ 572 w 3277"/>
              <a:gd name="T93" fmla="*/ 642 h 3072"/>
              <a:gd name="T94" fmla="*/ 819 w 3277"/>
              <a:gd name="T95" fmla="*/ 614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7" h="3072">
                <a:moveTo>
                  <a:pt x="819" y="2048"/>
                </a:moveTo>
                <a:lnTo>
                  <a:pt x="819" y="2765"/>
                </a:lnTo>
                <a:lnTo>
                  <a:pt x="822" y="2789"/>
                </a:lnTo>
                <a:lnTo>
                  <a:pt x="829" y="2810"/>
                </a:lnTo>
                <a:lnTo>
                  <a:pt x="841" y="2829"/>
                </a:lnTo>
                <a:lnTo>
                  <a:pt x="857" y="2845"/>
                </a:lnTo>
                <a:lnTo>
                  <a:pt x="876" y="2857"/>
                </a:lnTo>
                <a:lnTo>
                  <a:pt x="898" y="2864"/>
                </a:lnTo>
                <a:lnTo>
                  <a:pt x="922" y="2867"/>
                </a:lnTo>
                <a:lnTo>
                  <a:pt x="1024" y="2867"/>
                </a:lnTo>
                <a:lnTo>
                  <a:pt x="1048" y="2864"/>
                </a:lnTo>
                <a:lnTo>
                  <a:pt x="1069" y="2857"/>
                </a:lnTo>
                <a:lnTo>
                  <a:pt x="1088" y="2845"/>
                </a:lnTo>
                <a:lnTo>
                  <a:pt x="1104" y="2829"/>
                </a:lnTo>
                <a:lnTo>
                  <a:pt x="1116" y="2810"/>
                </a:lnTo>
                <a:lnTo>
                  <a:pt x="1123" y="2789"/>
                </a:lnTo>
                <a:lnTo>
                  <a:pt x="1126" y="2765"/>
                </a:lnTo>
                <a:lnTo>
                  <a:pt x="1126" y="2048"/>
                </a:lnTo>
                <a:lnTo>
                  <a:pt x="819" y="2048"/>
                </a:lnTo>
                <a:close/>
                <a:moveTo>
                  <a:pt x="1843" y="819"/>
                </a:moveTo>
                <a:lnTo>
                  <a:pt x="1843" y="1843"/>
                </a:lnTo>
                <a:lnTo>
                  <a:pt x="2150" y="1843"/>
                </a:lnTo>
                <a:lnTo>
                  <a:pt x="2150" y="819"/>
                </a:lnTo>
                <a:lnTo>
                  <a:pt x="1843" y="819"/>
                </a:lnTo>
                <a:close/>
                <a:moveTo>
                  <a:pt x="793" y="819"/>
                </a:moveTo>
                <a:lnTo>
                  <a:pt x="765" y="819"/>
                </a:lnTo>
                <a:lnTo>
                  <a:pt x="736" y="820"/>
                </a:lnTo>
                <a:lnTo>
                  <a:pt x="706" y="823"/>
                </a:lnTo>
                <a:lnTo>
                  <a:pt x="675" y="826"/>
                </a:lnTo>
                <a:lnTo>
                  <a:pt x="642" y="831"/>
                </a:lnTo>
                <a:lnTo>
                  <a:pt x="610" y="837"/>
                </a:lnTo>
                <a:lnTo>
                  <a:pt x="578" y="845"/>
                </a:lnTo>
                <a:lnTo>
                  <a:pt x="545" y="855"/>
                </a:lnTo>
                <a:lnTo>
                  <a:pt x="512" y="866"/>
                </a:lnTo>
                <a:lnTo>
                  <a:pt x="480" y="879"/>
                </a:lnTo>
                <a:lnTo>
                  <a:pt x="449" y="895"/>
                </a:lnTo>
                <a:lnTo>
                  <a:pt x="419" y="912"/>
                </a:lnTo>
                <a:lnTo>
                  <a:pt x="388" y="932"/>
                </a:lnTo>
                <a:lnTo>
                  <a:pt x="361" y="954"/>
                </a:lnTo>
                <a:lnTo>
                  <a:pt x="334" y="978"/>
                </a:lnTo>
                <a:lnTo>
                  <a:pt x="310" y="1006"/>
                </a:lnTo>
                <a:lnTo>
                  <a:pt x="287" y="1035"/>
                </a:lnTo>
                <a:lnTo>
                  <a:pt x="266" y="1068"/>
                </a:lnTo>
                <a:lnTo>
                  <a:pt x="249" y="1103"/>
                </a:lnTo>
                <a:lnTo>
                  <a:pt x="234" y="1143"/>
                </a:lnTo>
                <a:lnTo>
                  <a:pt x="222" y="1184"/>
                </a:lnTo>
                <a:lnTo>
                  <a:pt x="213" y="1229"/>
                </a:lnTo>
                <a:lnTo>
                  <a:pt x="207" y="1279"/>
                </a:lnTo>
                <a:lnTo>
                  <a:pt x="205" y="1331"/>
                </a:lnTo>
                <a:lnTo>
                  <a:pt x="207" y="1384"/>
                </a:lnTo>
                <a:lnTo>
                  <a:pt x="213" y="1432"/>
                </a:lnTo>
                <a:lnTo>
                  <a:pt x="222" y="1478"/>
                </a:lnTo>
                <a:lnTo>
                  <a:pt x="234" y="1520"/>
                </a:lnTo>
                <a:lnTo>
                  <a:pt x="249" y="1558"/>
                </a:lnTo>
                <a:lnTo>
                  <a:pt x="267" y="1593"/>
                </a:lnTo>
                <a:lnTo>
                  <a:pt x="288" y="1626"/>
                </a:lnTo>
                <a:lnTo>
                  <a:pt x="311" y="1656"/>
                </a:lnTo>
                <a:lnTo>
                  <a:pt x="336" y="1682"/>
                </a:lnTo>
                <a:lnTo>
                  <a:pt x="363" y="1706"/>
                </a:lnTo>
                <a:lnTo>
                  <a:pt x="391" y="1729"/>
                </a:lnTo>
                <a:lnTo>
                  <a:pt x="421" y="1748"/>
                </a:lnTo>
                <a:lnTo>
                  <a:pt x="451" y="1765"/>
                </a:lnTo>
                <a:lnTo>
                  <a:pt x="483" y="1780"/>
                </a:lnTo>
                <a:lnTo>
                  <a:pt x="515" y="1793"/>
                </a:lnTo>
                <a:lnTo>
                  <a:pt x="548" y="1804"/>
                </a:lnTo>
                <a:lnTo>
                  <a:pt x="580" y="1813"/>
                </a:lnTo>
                <a:lnTo>
                  <a:pt x="613" y="1821"/>
                </a:lnTo>
                <a:lnTo>
                  <a:pt x="645" y="1828"/>
                </a:lnTo>
                <a:lnTo>
                  <a:pt x="677" y="1834"/>
                </a:lnTo>
                <a:lnTo>
                  <a:pt x="708" y="1837"/>
                </a:lnTo>
                <a:lnTo>
                  <a:pt x="738" y="1840"/>
                </a:lnTo>
                <a:lnTo>
                  <a:pt x="766" y="1842"/>
                </a:lnTo>
                <a:lnTo>
                  <a:pt x="794" y="1843"/>
                </a:lnTo>
                <a:lnTo>
                  <a:pt x="819" y="1843"/>
                </a:lnTo>
                <a:lnTo>
                  <a:pt x="1639" y="1843"/>
                </a:lnTo>
                <a:lnTo>
                  <a:pt x="1639" y="819"/>
                </a:lnTo>
                <a:lnTo>
                  <a:pt x="819" y="819"/>
                </a:lnTo>
                <a:lnTo>
                  <a:pt x="793" y="819"/>
                </a:lnTo>
                <a:close/>
                <a:moveTo>
                  <a:pt x="3072" y="205"/>
                </a:moveTo>
                <a:lnTo>
                  <a:pt x="2355" y="717"/>
                </a:lnTo>
                <a:lnTo>
                  <a:pt x="2355" y="1945"/>
                </a:lnTo>
                <a:lnTo>
                  <a:pt x="3072" y="2458"/>
                </a:lnTo>
                <a:lnTo>
                  <a:pt x="3072" y="205"/>
                </a:lnTo>
                <a:close/>
                <a:moveTo>
                  <a:pt x="3072" y="0"/>
                </a:moveTo>
                <a:lnTo>
                  <a:pt x="3105" y="3"/>
                </a:lnTo>
                <a:lnTo>
                  <a:pt x="3136" y="10"/>
                </a:lnTo>
                <a:lnTo>
                  <a:pt x="3166" y="23"/>
                </a:lnTo>
                <a:lnTo>
                  <a:pt x="3193" y="39"/>
                </a:lnTo>
                <a:lnTo>
                  <a:pt x="3217" y="61"/>
                </a:lnTo>
                <a:lnTo>
                  <a:pt x="3237" y="84"/>
                </a:lnTo>
                <a:lnTo>
                  <a:pt x="3254" y="111"/>
                </a:lnTo>
                <a:lnTo>
                  <a:pt x="3266" y="140"/>
                </a:lnTo>
                <a:lnTo>
                  <a:pt x="3275" y="171"/>
                </a:lnTo>
                <a:lnTo>
                  <a:pt x="3277" y="205"/>
                </a:lnTo>
                <a:lnTo>
                  <a:pt x="3277" y="2458"/>
                </a:lnTo>
                <a:lnTo>
                  <a:pt x="3275" y="2491"/>
                </a:lnTo>
                <a:lnTo>
                  <a:pt x="3266" y="2522"/>
                </a:lnTo>
                <a:lnTo>
                  <a:pt x="3254" y="2552"/>
                </a:lnTo>
                <a:lnTo>
                  <a:pt x="3237" y="2579"/>
                </a:lnTo>
                <a:lnTo>
                  <a:pt x="3217" y="2603"/>
                </a:lnTo>
                <a:lnTo>
                  <a:pt x="3193" y="2623"/>
                </a:lnTo>
                <a:lnTo>
                  <a:pt x="3166" y="2639"/>
                </a:lnTo>
                <a:lnTo>
                  <a:pt x="3136" y="2652"/>
                </a:lnTo>
                <a:lnTo>
                  <a:pt x="3105" y="2660"/>
                </a:lnTo>
                <a:lnTo>
                  <a:pt x="3072" y="2663"/>
                </a:lnTo>
                <a:lnTo>
                  <a:pt x="2150" y="2048"/>
                </a:lnTo>
                <a:lnTo>
                  <a:pt x="1331" y="2048"/>
                </a:lnTo>
                <a:lnTo>
                  <a:pt x="1331" y="2867"/>
                </a:lnTo>
                <a:lnTo>
                  <a:pt x="1328" y="2901"/>
                </a:lnTo>
                <a:lnTo>
                  <a:pt x="1320" y="2932"/>
                </a:lnTo>
                <a:lnTo>
                  <a:pt x="1308" y="2961"/>
                </a:lnTo>
                <a:lnTo>
                  <a:pt x="1292" y="2988"/>
                </a:lnTo>
                <a:lnTo>
                  <a:pt x="1271" y="3011"/>
                </a:lnTo>
                <a:lnTo>
                  <a:pt x="1247" y="3033"/>
                </a:lnTo>
                <a:lnTo>
                  <a:pt x="1220" y="3049"/>
                </a:lnTo>
                <a:lnTo>
                  <a:pt x="1191" y="3062"/>
                </a:lnTo>
                <a:lnTo>
                  <a:pt x="1160" y="3069"/>
                </a:lnTo>
                <a:lnTo>
                  <a:pt x="1126" y="3072"/>
                </a:lnTo>
                <a:lnTo>
                  <a:pt x="819" y="3072"/>
                </a:lnTo>
                <a:lnTo>
                  <a:pt x="786" y="3069"/>
                </a:lnTo>
                <a:lnTo>
                  <a:pt x="754" y="3062"/>
                </a:lnTo>
                <a:lnTo>
                  <a:pt x="725" y="3049"/>
                </a:lnTo>
                <a:lnTo>
                  <a:pt x="698" y="3033"/>
                </a:lnTo>
                <a:lnTo>
                  <a:pt x="675" y="3012"/>
                </a:lnTo>
                <a:lnTo>
                  <a:pt x="653" y="2988"/>
                </a:lnTo>
                <a:lnTo>
                  <a:pt x="637" y="2961"/>
                </a:lnTo>
                <a:lnTo>
                  <a:pt x="625" y="2932"/>
                </a:lnTo>
                <a:lnTo>
                  <a:pt x="617" y="2901"/>
                </a:lnTo>
                <a:lnTo>
                  <a:pt x="614" y="2867"/>
                </a:lnTo>
                <a:lnTo>
                  <a:pt x="614" y="2863"/>
                </a:lnTo>
                <a:lnTo>
                  <a:pt x="614" y="2852"/>
                </a:lnTo>
                <a:lnTo>
                  <a:pt x="615" y="2836"/>
                </a:lnTo>
                <a:lnTo>
                  <a:pt x="615" y="2813"/>
                </a:lnTo>
                <a:lnTo>
                  <a:pt x="615" y="2785"/>
                </a:lnTo>
                <a:lnTo>
                  <a:pt x="615" y="2751"/>
                </a:lnTo>
                <a:lnTo>
                  <a:pt x="615" y="2715"/>
                </a:lnTo>
                <a:lnTo>
                  <a:pt x="615" y="2675"/>
                </a:lnTo>
                <a:lnTo>
                  <a:pt x="615" y="2632"/>
                </a:lnTo>
                <a:lnTo>
                  <a:pt x="616" y="2587"/>
                </a:lnTo>
                <a:lnTo>
                  <a:pt x="616" y="2539"/>
                </a:lnTo>
                <a:lnTo>
                  <a:pt x="616" y="2492"/>
                </a:lnTo>
                <a:lnTo>
                  <a:pt x="616" y="2444"/>
                </a:lnTo>
                <a:lnTo>
                  <a:pt x="616" y="2395"/>
                </a:lnTo>
                <a:lnTo>
                  <a:pt x="616" y="2348"/>
                </a:lnTo>
                <a:lnTo>
                  <a:pt x="616" y="2302"/>
                </a:lnTo>
                <a:lnTo>
                  <a:pt x="616" y="2258"/>
                </a:lnTo>
                <a:lnTo>
                  <a:pt x="616" y="2217"/>
                </a:lnTo>
                <a:lnTo>
                  <a:pt x="616" y="2178"/>
                </a:lnTo>
                <a:lnTo>
                  <a:pt x="616" y="2144"/>
                </a:lnTo>
                <a:lnTo>
                  <a:pt x="616" y="2114"/>
                </a:lnTo>
                <a:lnTo>
                  <a:pt x="616" y="2089"/>
                </a:lnTo>
                <a:lnTo>
                  <a:pt x="615" y="2069"/>
                </a:lnTo>
                <a:lnTo>
                  <a:pt x="615" y="2055"/>
                </a:lnTo>
                <a:lnTo>
                  <a:pt x="614" y="2048"/>
                </a:lnTo>
                <a:lnTo>
                  <a:pt x="553" y="2034"/>
                </a:lnTo>
                <a:lnTo>
                  <a:pt x="494" y="2016"/>
                </a:lnTo>
                <a:lnTo>
                  <a:pt x="437" y="1994"/>
                </a:lnTo>
                <a:lnTo>
                  <a:pt x="382" y="1969"/>
                </a:lnTo>
                <a:lnTo>
                  <a:pt x="331" y="1938"/>
                </a:lnTo>
                <a:lnTo>
                  <a:pt x="282" y="1906"/>
                </a:lnTo>
                <a:lnTo>
                  <a:pt x="236" y="1869"/>
                </a:lnTo>
                <a:lnTo>
                  <a:pt x="195" y="1828"/>
                </a:lnTo>
                <a:lnTo>
                  <a:pt x="155" y="1785"/>
                </a:lnTo>
                <a:lnTo>
                  <a:pt x="121" y="1739"/>
                </a:lnTo>
                <a:lnTo>
                  <a:pt x="90" y="1689"/>
                </a:lnTo>
                <a:lnTo>
                  <a:pt x="64" y="1637"/>
                </a:lnTo>
                <a:lnTo>
                  <a:pt x="41" y="1580"/>
                </a:lnTo>
                <a:lnTo>
                  <a:pt x="23" y="1522"/>
                </a:lnTo>
                <a:lnTo>
                  <a:pt x="10" y="1461"/>
                </a:lnTo>
                <a:lnTo>
                  <a:pt x="3" y="1397"/>
                </a:lnTo>
                <a:lnTo>
                  <a:pt x="0" y="1331"/>
                </a:lnTo>
                <a:lnTo>
                  <a:pt x="2" y="1268"/>
                </a:lnTo>
                <a:lnTo>
                  <a:pt x="10" y="1207"/>
                </a:lnTo>
                <a:lnTo>
                  <a:pt x="21" y="1149"/>
                </a:lnTo>
                <a:lnTo>
                  <a:pt x="38" y="1093"/>
                </a:lnTo>
                <a:lnTo>
                  <a:pt x="58" y="1041"/>
                </a:lnTo>
                <a:lnTo>
                  <a:pt x="84" y="991"/>
                </a:lnTo>
                <a:lnTo>
                  <a:pt x="112" y="944"/>
                </a:lnTo>
                <a:lnTo>
                  <a:pt x="144" y="901"/>
                </a:lnTo>
                <a:lnTo>
                  <a:pt x="180" y="859"/>
                </a:lnTo>
                <a:lnTo>
                  <a:pt x="219" y="821"/>
                </a:lnTo>
                <a:lnTo>
                  <a:pt x="261" y="786"/>
                </a:lnTo>
                <a:lnTo>
                  <a:pt x="307" y="754"/>
                </a:lnTo>
                <a:lnTo>
                  <a:pt x="355" y="725"/>
                </a:lnTo>
                <a:lnTo>
                  <a:pt x="405" y="700"/>
                </a:lnTo>
                <a:lnTo>
                  <a:pt x="459" y="678"/>
                </a:lnTo>
                <a:lnTo>
                  <a:pt x="514" y="659"/>
                </a:lnTo>
                <a:lnTo>
                  <a:pt x="572" y="642"/>
                </a:lnTo>
                <a:lnTo>
                  <a:pt x="631" y="630"/>
                </a:lnTo>
                <a:lnTo>
                  <a:pt x="693" y="621"/>
                </a:lnTo>
                <a:lnTo>
                  <a:pt x="755" y="616"/>
                </a:lnTo>
                <a:lnTo>
                  <a:pt x="819" y="614"/>
                </a:lnTo>
                <a:lnTo>
                  <a:pt x="2150" y="614"/>
                </a:lnTo>
                <a:lnTo>
                  <a:pt x="3072" y="0"/>
                </a:lnTo>
                <a:close/>
              </a:path>
            </a:pathLst>
          </a:custGeom>
          <a:solidFill>
            <a:schemeClr val="bg1"/>
          </a:solidFill>
          <a:ln w="0">
            <a:solidFill>
              <a:schemeClr val="bg1"/>
            </a:solidFill>
            <a:prstDash val="solid"/>
            <a:round/>
          </a:ln>
        </p:spPr>
        <p:txBody>
          <a:bodyPr vert="horz" wrap="square" lIns="33857" tIns="16900" rIns="33857" bIns="16900" numCol="1" anchor="t" anchorCtr="0" compatLnSpc="1"/>
          <a:lstStyle/>
          <a:p>
            <a:pPr marL="0" marR="0" lvl="0" indent="0" defTabSz="894080" eaLnBrk="1" fontAlgn="auto" latinLnBrk="0" hangingPunct="1">
              <a:lnSpc>
                <a:spcPct val="100000"/>
              </a:lnSpc>
              <a:spcBef>
                <a:spcPts val="0"/>
              </a:spcBef>
              <a:spcAft>
                <a:spcPts val="0"/>
              </a:spcAft>
              <a:buClrTx/>
              <a:buSzTx/>
              <a:buFontTx/>
              <a:buNone/>
              <a:defRPr/>
            </a:pPr>
            <a:endParaRPr kumimoji="0" lang="es-SV" sz="1800" b="0" i="0" u="none" strike="noStrike" kern="0" cap="none" spc="0" normalizeH="0" baseline="0" noProof="0">
              <a:ln>
                <a:noFill/>
              </a:ln>
              <a:solidFill>
                <a:srgbClr val="1F1F1F"/>
              </a:solidFill>
              <a:effectLst/>
              <a:uLnTx/>
              <a:uFillTx/>
              <a:latin typeface="Calibri" panose="020F0502020204030204"/>
            </a:endParaRPr>
          </a:p>
        </p:txBody>
      </p:sp>
      <p:grpSp>
        <p:nvGrpSpPr>
          <p:cNvPr id="37" name="150 Grupo"/>
          <p:cNvGrpSpPr/>
          <p:nvPr/>
        </p:nvGrpSpPr>
        <p:grpSpPr>
          <a:xfrm>
            <a:off x="7268272" y="2313932"/>
            <a:ext cx="397033" cy="356702"/>
            <a:chOff x="13414375" y="-1338263"/>
            <a:chExt cx="528638" cy="455613"/>
          </a:xfrm>
          <a:solidFill>
            <a:schemeClr val="bg1"/>
          </a:solidFill>
        </p:grpSpPr>
        <p:sp>
          <p:nvSpPr>
            <p:cNvPr id="38" name="Freeform 6"/>
            <p:cNvSpPr/>
            <p:nvPr/>
          </p:nvSpPr>
          <p:spPr bwMode="auto">
            <a:xfrm>
              <a:off x="13414375" y="-1241425"/>
              <a:ext cx="158750" cy="350838"/>
            </a:xfrm>
            <a:custGeom>
              <a:avLst/>
              <a:gdLst>
                <a:gd name="T0" fmla="*/ 64 w 1005"/>
                <a:gd name="T1" fmla="*/ 0 h 2207"/>
                <a:gd name="T2" fmla="*/ 81 w 1005"/>
                <a:gd name="T3" fmla="*/ 2 h 2207"/>
                <a:gd name="T4" fmla="*/ 97 w 1005"/>
                <a:gd name="T5" fmla="*/ 8 h 2207"/>
                <a:gd name="T6" fmla="*/ 109 w 1005"/>
                <a:gd name="T7" fmla="*/ 18 h 2207"/>
                <a:gd name="T8" fmla="*/ 119 w 1005"/>
                <a:gd name="T9" fmla="*/ 32 h 2207"/>
                <a:gd name="T10" fmla="*/ 126 w 1005"/>
                <a:gd name="T11" fmla="*/ 47 h 2207"/>
                <a:gd name="T12" fmla="*/ 128 w 1005"/>
                <a:gd name="T13" fmla="*/ 63 h 2207"/>
                <a:gd name="T14" fmla="*/ 128 w 1005"/>
                <a:gd name="T15" fmla="*/ 2078 h 2207"/>
                <a:gd name="T16" fmla="*/ 878 w 1005"/>
                <a:gd name="T17" fmla="*/ 2078 h 2207"/>
                <a:gd name="T18" fmla="*/ 878 w 1005"/>
                <a:gd name="T19" fmla="*/ 63 h 2207"/>
                <a:gd name="T20" fmla="*/ 880 w 1005"/>
                <a:gd name="T21" fmla="*/ 47 h 2207"/>
                <a:gd name="T22" fmla="*/ 886 w 1005"/>
                <a:gd name="T23" fmla="*/ 32 h 2207"/>
                <a:gd name="T24" fmla="*/ 896 w 1005"/>
                <a:gd name="T25" fmla="*/ 18 h 2207"/>
                <a:gd name="T26" fmla="*/ 909 w 1005"/>
                <a:gd name="T27" fmla="*/ 8 h 2207"/>
                <a:gd name="T28" fmla="*/ 925 w 1005"/>
                <a:gd name="T29" fmla="*/ 2 h 2207"/>
                <a:gd name="T30" fmla="*/ 941 w 1005"/>
                <a:gd name="T31" fmla="*/ 0 h 2207"/>
                <a:gd name="T32" fmla="*/ 958 w 1005"/>
                <a:gd name="T33" fmla="*/ 2 h 2207"/>
                <a:gd name="T34" fmla="*/ 973 w 1005"/>
                <a:gd name="T35" fmla="*/ 8 h 2207"/>
                <a:gd name="T36" fmla="*/ 987 w 1005"/>
                <a:gd name="T37" fmla="*/ 18 h 2207"/>
                <a:gd name="T38" fmla="*/ 997 w 1005"/>
                <a:gd name="T39" fmla="*/ 32 h 2207"/>
                <a:gd name="T40" fmla="*/ 1003 w 1005"/>
                <a:gd name="T41" fmla="*/ 47 h 2207"/>
                <a:gd name="T42" fmla="*/ 1005 w 1005"/>
                <a:gd name="T43" fmla="*/ 63 h 2207"/>
                <a:gd name="T44" fmla="*/ 1005 w 1005"/>
                <a:gd name="T45" fmla="*/ 2143 h 2207"/>
                <a:gd name="T46" fmla="*/ 1003 w 1005"/>
                <a:gd name="T47" fmla="*/ 2159 h 2207"/>
                <a:gd name="T48" fmla="*/ 997 w 1005"/>
                <a:gd name="T49" fmla="*/ 2174 h 2207"/>
                <a:gd name="T50" fmla="*/ 987 w 1005"/>
                <a:gd name="T51" fmla="*/ 2187 h 2207"/>
                <a:gd name="T52" fmla="*/ 973 w 1005"/>
                <a:gd name="T53" fmla="*/ 2198 h 2207"/>
                <a:gd name="T54" fmla="*/ 958 w 1005"/>
                <a:gd name="T55" fmla="*/ 2204 h 2207"/>
                <a:gd name="T56" fmla="*/ 941 w 1005"/>
                <a:gd name="T57" fmla="*/ 2207 h 2207"/>
                <a:gd name="T58" fmla="*/ 64 w 1005"/>
                <a:gd name="T59" fmla="*/ 2207 h 2207"/>
                <a:gd name="T60" fmla="*/ 47 w 1005"/>
                <a:gd name="T61" fmla="*/ 2204 h 2207"/>
                <a:gd name="T62" fmla="*/ 32 w 1005"/>
                <a:gd name="T63" fmla="*/ 2198 h 2207"/>
                <a:gd name="T64" fmla="*/ 18 w 1005"/>
                <a:gd name="T65" fmla="*/ 2187 h 2207"/>
                <a:gd name="T66" fmla="*/ 9 w 1005"/>
                <a:gd name="T67" fmla="*/ 2174 h 2207"/>
                <a:gd name="T68" fmla="*/ 2 w 1005"/>
                <a:gd name="T69" fmla="*/ 2159 h 2207"/>
                <a:gd name="T70" fmla="*/ 0 w 1005"/>
                <a:gd name="T71" fmla="*/ 2143 h 2207"/>
                <a:gd name="T72" fmla="*/ 0 w 1005"/>
                <a:gd name="T73" fmla="*/ 63 h 2207"/>
                <a:gd name="T74" fmla="*/ 2 w 1005"/>
                <a:gd name="T75" fmla="*/ 47 h 2207"/>
                <a:gd name="T76" fmla="*/ 9 w 1005"/>
                <a:gd name="T77" fmla="*/ 32 h 2207"/>
                <a:gd name="T78" fmla="*/ 18 w 1005"/>
                <a:gd name="T79" fmla="*/ 18 h 2207"/>
                <a:gd name="T80" fmla="*/ 32 w 1005"/>
                <a:gd name="T81" fmla="*/ 8 h 2207"/>
                <a:gd name="T82" fmla="*/ 47 w 1005"/>
                <a:gd name="T83" fmla="*/ 2 h 2207"/>
                <a:gd name="T84" fmla="*/ 64 w 1005"/>
                <a:gd name="T85" fmla="*/ 0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207">
                  <a:moveTo>
                    <a:pt x="64" y="0"/>
                  </a:moveTo>
                  <a:lnTo>
                    <a:pt x="81" y="2"/>
                  </a:lnTo>
                  <a:lnTo>
                    <a:pt x="97" y="8"/>
                  </a:lnTo>
                  <a:lnTo>
                    <a:pt x="109" y="18"/>
                  </a:lnTo>
                  <a:lnTo>
                    <a:pt x="119" y="32"/>
                  </a:lnTo>
                  <a:lnTo>
                    <a:pt x="126" y="47"/>
                  </a:lnTo>
                  <a:lnTo>
                    <a:pt x="128" y="63"/>
                  </a:lnTo>
                  <a:lnTo>
                    <a:pt x="128" y="2078"/>
                  </a:lnTo>
                  <a:lnTo>
                    <a:pt x="878" y="2078"/>
                  </a:lnTo>
                  <a:lnTo>
                    <a:pt x="878" y="63"/>
                  </a:lnTo>
                  <a:lnTo>
                    <a:pt x="880" y="47"/>
                  </a:lnTo>
                  <a:lnTo>
                    <a:pt x="886" y="32"/>
                  </a:lnTo>
                  <a:lnTo>
                    <a:pt x="896" y="18"/>
                  </a:lnTo>
                  <a:lnTo>
                    <a:pt x="909" y="8"/>
                  </a:lnTo>
                  <a:lnTo>
                    <a:pt x="925" y="2"/>
                  </a:lnTo>
                  <a:lnTo>
                    <a:pt x="941" y="0"/>
                  </a:lnTo>
                  <a:lnTo>
                    <a:pt x="958" y="2"/>
                  </a:lnTo>
                  <a:lnTo>
                    <a:pt x="973" y="8"/>
                  </a:lnTo>
                  <a:lnTo>
                    <a:pt x="987" y="18"/>
                  </a:lnTo>
                  <a:lnTo>
                    <a:pt x="997" y="32"/>
                  </a:lnTo>
                  <a:lnTo>
                    <a:pt x="1003" y="47"/>
                  </a:lnTo>
                  <a:lnTo>
                    <a:pt x="1005" y="63"/>
                  </a:lnTo>
                  <a:lnTo>
                    <a:pt x="1005" y="2143"/>
                  </a:lnTo>
                  <a:lnTo>
                    <a:pt x="1003" y="2159"/>
                  </a:lnTo>
                  <a:lnTo>
                    <a:pt x="997" y="2174"/>
                  </a:lnTo>
                  <a:lnTo>
                    <a:pt x="987" y="2187"/>
                  </a:lnTo>
                  <a:lnTo>
                    <a:pt x="973" y="2198"/>
                  </a:lnTo>
                  <a:lnTo>
                    <a:pt x="958" y="2204"/>
                  </a:lnTo>
                  <a:lnTo>
                    <a:pt x="941" y="2207"/>
                  </a:lnTo>
                  <a:lnTo>
                    <a:pt x="64" y="2207"/>
                  </a:lnTo>
                  <a:lnTo>
                    <a:pt x="47" y="2204"/>
                  </a:lnTo>
                  <a:lnTo>
                    <a:pt x="32" y="2198"/>
                  </a:lnTo>
                  <a:lnTo>
                    <a:pt x="18" y="2187"/>
                  </a:lnTo>
                  <a:lnTo>
                    <a:pt x="9" y="2174"/>
                  </a:lnTo>
                  <a:lnTo>
                    <a:pt x="2" y="2159"/>
                  </a:lnTo>
                  <a:lnTo>
                    <a:pt x="0" y="2143"/>
                  </a:lnTo>
                  <a:lnTo>
                    <a:pt x="0" y="63"/>
                  </a:lnTo>
                  <a:lnTo>
                    <a:pt x="2" y="47"/>
                  </a:lnTo>
                  <a:lnTo>
                    <a:pt x="9" y="32"/>
                  </a:lnTo>
                  <a:lnTo>
                    <a:pt x="18" y="18"/>
                  </a:lnTo>
                  <a:lnTo>
                    <a:pt x="32" y="8"/>
                  </a:lnTo>
                  <a:lnTo>
                    <a:pt x="47" y="2"/>
                  </a:lnTo>
                  <a:lnTo>
                    <a:pt x="64"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39" name="Freeform 7"/>
            <p:cNvSpPr/>
            <p:nvPr/>
          </p:nvSpPr>
          <p:spPr bwMode="auto">
            <a:xfrm>
              <a:off x="13595350" y="-1338263"/>
              <a:ext cx="160338" cy="447675"/>
            </a:xfrm>
            <a:custGeom>
              <a:avLst/>
              <a:gdLst>
                <a:gd name="T0" fmla="*/ 65 w 1005"/>
                <a:gd name="T1" fmla="*/ 0 h 2818"/>
                <a:gd name="T2" fmla="*/ 82 w 1005"/>
                <a:gd name="T3" fmla="*/ 2 h 2818"/>
                <a:gd name="T4" fmla="*/ 97 w 1005"/>
                <a:gd name="T5" fmla="*/ 9 h 2818"/>
                <a:gd name="T6" fmla="*/ 109 w 1005"/>
                <a:gd name="T7" fmla="*/ 20 h 2818"/>
                <a:gd name="T8" fmla="*/ 120 w 1005"/>
                <a:gd name="T9" fmla="*/ 32 h 2818"/>
                <a:gd name="T10" fmla="*/ 127 w 1005"/>
                <a:gd name="T11" fmla="*/ 47 h 2818"/>
                <a:gd name="T12" fmla="*/ 129 w 1005"/>
                <a:gd name="T13" fmla="*/ 64 h 2818"/>
                <a:gd name="T14" fmla="*/ 129 w 1005"/>
                <a:gd name="T15" fmla="*/ 2689 h 2818"/>
                <a:gd name="T16" fmla="*/ 878 w 1005"/>
                <a:gd name="T17" fmla="*/ 2689 h 2818"/>
                <a:gd name="T18" fmla="*/ 878 w 1005"/>
                <a:gd name="T19" fmla="*/ 64 h 2818"/>
                <a:gd name="T20" fmla="*/ 880 w 1005"/>
                <a:gd name="T21" fmla="*/ 47 h 2818"/>
                <a:gd name="T22" fmla="*/ 886 w 1005"/>
                <a:gd name="T23" fmla="*/ 32 h 2818"/>
                <a:gd name="T24" fmla="*/ 896 w 1005"/>
                <a:gd name="T25" fmla="*/ 20 h 2818"/>
                <a:gd name="T26" fmla="*/ 910 w 1005"/>
                <a:gd name="T27" fmla="*/ 9 h 2818"/>
                <a:gd name="T28" fmla="*/ 925 w 1005"/>
                <a:gd name="T29" fmla="*/ 2 h 2818"/>
                <a:gd name="T30" fmla="*/ 941 w 1005"/>
                <a:gd name="T31" fmla="*/ 0 h 2818"/>
                <a:gd name="T32" fmla="*/ 959 w 1005"/>
                <a:gd name="T33" fmla="*/ 2 h 2818"/>
                <a:gd name="T34" fmla="*/ 974 w 1005"/>
                <a:gd name="T35" fmla="*/ 9 h 2818"/>
                <a:gd name="T36" fmla="*/ 987 w 1005"/>
                <a:gd name="T37" fmla="*/ 20 h 2818"/>
                <a:gd name="T38" fmla="*/ 997 w 1005"/>
                <a:gd name="T39" fmla="*/ 32 h 2818"/>
                <a:gd name="T40" fmla="*/ 1003 w 1005"/>
                <a:gd name="T41" fmla="*/ 47 h 2818"/>
                <a:gd name="T42" fmla="*/ 1005 w 1005"/>
                <a:gd name="T43" fmla="*/ 64 h 2818"/>
                <a:gd name="T44" fmla="*/ 1005 w 1005"/>
                <a:gd name="T45" fmla="*/ 2754 h 2818"/>
                <a:gd name="T46" fmla="*/ 1003 w 1005"/>
                <a:gd name="T47" fmla="*/ 2770 h 2818"/>
                <a:gd name="T48" fmla="*/ 997 w 1005"/>
                <a:gd name="T49" fmla="*/ 2785 h 2818"/>
                <a:gd name="T50" fmla="*/ 987 w 1005"/>
                <a:gd name="T51" fmla="*/ 2798 h 2818"/>
                <a:gd name="T52" fmla="*/ 974 w 1005"/>
                <a:gd name="T53" fmla="*/ 2809 h 2818"/>
                <a:gd name="T54" fmla="*/ 959 w 1005"/>
                <a:gd name="T55" fmla="*/ 2815 h 2818"/>
                <a:gd name="T56" fmla="*/ 941 w 1005"/>
                <a:gd name="T57" fmla="*/ 2818 h 2818"/>
                <a:gd name="T58" fmla="*/ 65 w 1005"/>
                <a:gd name="T59" fmla="*/ 2818 h 2818"/>
                <a:gd name="T60" fmla="*/ 47 w 1005"/>
                <a:gd name="T61" fmla="*/ 2815 h 2818"/>
                <a:gd name="T62" fmla="*/ 32 w 1005"/>
                <a:gd name="T63" fmla="*/ 2809 h 2818"/>
                <a:gd name="T64" fmla="*/ 20 w 1005"/>
                <a:gd name="T65" fmla="*/ 2798 h 2818"/>
                <a:gd name="T66" fmla="*/ 10 w 1005"/>
                <a:gd name="T67" fmla="*/ 2785 h 2818"/>
                <a:gd name="T68" fmla="*/ 3 w 1005"/>
                <a:gd name="T69" fmla="*/ 2770 h 2818"/>
                <a:gd name="T70" fmla="*/ 0 w 1005"/>
                <a:gd name="T71" fmla="*/ 2754 h 2818"/>
                <a:gd name="T72" fmla="*/ 0 w 1005"/>
                <a:gd name="T73" fmla="*/ 64 h 2818"/>
                <a:gd name="T74" fmla="*/ 3 w 1005"/>
                <a:gd name="T75" fmla="*/ 47 h 2818"/>
                <a:gd name="T76" fmla="*/ 10 w 1005"/>
                <a:gd name="T77" fmla="*/ 32 h 2818"/>
                <a:gd name="T78" fmla="*/ 20 w 1005"/>
                <a:gd name="T79" fmla="*/ 20 h 2818"/>
                <a:gd name="T80" fmla="*/ 32 w 1005"/>
                <a:gd name="T81" fmla="*/ 9 h 2818"/>
                <a:gd name="T82" fmla="*/ 47 w 1005"/>
                <a:gd name="T83" fmla="*/ 2 h 2818"/>
                <a:gd name="T84" fmla="*/ 65 w 1005"/>
                <a:gd name="T85" fmla="*/ 0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818">
                  <a:moveTo>
                    <a:pt x="65" y="0"/>
                  </a:moveTo>
                  <a:lnTo>
                    <a:pt x="82" y="2"/>
                  </a:lnTo>
                  <a:lnTo>
                    <a:pt x="97" y="9"/>
                  </a:lnTo>
                  <a:lnTo>
                    <a:pt x="109" y="20"/>
                  </a:lnTo>
                  <a:lnTo>
                    <a:pt x="120" y="32"/>
                  </a:lnTo>
                  <a:lnTo>
                    <a:pt x="127" y="47"/>
                  </a:lnTo>
                  <a:lnTo>
                    <a:pt x="129" y="64"/>
                  </a:lnTo>
                  <a:lnTo>
                    <a:pt x="129" y="2689"/>
                  </a:lnTo>
                  <a:lnTo>
                    <a:pt x="878" y="2689"/>
                  </a:lnTo>
                  <a:lnTo>
                    <a:pt x="878" y="64"/>
                  </a:lnTo>
                  <a:lnTo>
                    <a:pt x="880" y="47"/>
                  </a:lnTo>
                  <a:lnTo>
                    <a:pt x="886" y="32"/>
                  </a:lnTo>
                  <a:lnTo>
                    <a:pt x="896" y="20"/>
                  </a:lnTo>
                  <a:lnTo>
                    <a:pt x="910" y="9"/>
                  </a:lnTo>
                  <a:lnTo>
                    <a:pt x="925" y="2"/>
                  </a:lnTo>
                  <a:lnTo>
                    <a:pt x="941" y="0"/>
                  </a:lnTo>
                  <a:lnTo>
                    <a:pt x="959" y="2"/>
                  </a:lnTo>
                  <a:lnTo>
                    <a:pt x="974" y="9"/>
                  </a:lnTo>
                  <a:lnTo>
                    <a:pt x="987" y="20"/>
                  </a:lnTo>
                  <a:lnTo>
                    <a:pt x="997" y="32"/>
                  </a:lnTo>
                  <a:lnTo>
                    <a:pt x="1003" y="47"/>
                  </a:lnTo>
                  <a:lnTo>
                    <a:pt x="1005" y="64"/>
                  </a:lnTo>
                  <a:lnTo>
                    <a:pt x="1005" y="2754"/>
                  </a:lnTo>
                  <a:lnTo>
                    <a:pt x="1003" y="2770"/>
                  </a:lnTo>
                  <a:lnTo>
                    <a:pt x="997" y="2785"/>
                  </a:lnTo>
                  <a:lnTo>
                    <a:pt x="987" y="2798"/>
                  </a:lnTo>
                  <a:lnTo>
                    <a:pt x="974" y="2809"/>
                  </a:lnTo>
                  <a:lnTo>
                    <a:pt x="959" y="2815"/>
                  </a:lnTo>
                  <a:lnTo>
                    <a:pt x="941" y="2818"/>
                  </a:lnTo>
                  <a:lnTo>
                    <a:pt x="65" y="2818"/>
                  </a:lnTo>
                  <a:lnTo>
                    <a:pt x="47" y="2815"/>
                  </a:lnTo>
                  <a:lnTo>
                    <a:pt x="32" y="2809"/>
                  </a:lnTo>
                  <a:lnTo>
                    <a:pt x="20" y="2798"/>
                  </a:lnTo>
                  <a:lnTo>
                    <a:pt x="10" y="2785"/>
                  </a:lnTo>
                  <a:lnTo>
                    <a:pt x="3" y="2770"/>
                  </a:lnTo>
                  <a:lnTo>
                    <a:pt x="0" y="2754"/>
                  </a:lnTo>
                  <a:lnTo>
                    <a:pt x="0" y="64"/>
                  </a:lnTo>
                  <a:lnTo>
                    <a:pt x="3" y="47"/>
                  </a:lnTo>
                  <a:lnTo>
                    <a:pt x="10" y="32"/>
                  </a:lnTo>
                  <a:lnTo>
                    <a:pt x="20" y="20"/>
                  </a:lnTo>
                  <a:lnTo>
                    <a:pt x="32" y="9"/>
                  </a:lnTo>
                  <a:lnTo>
                    <a:pt x="47" y="2"/>
                  </a:lnTo>
                  <a:lnTo>
                    <a:pt x="65"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0" name="Freeform 8"/>
            <p:cNvSpPr/>
            <p:nvPr/>
          </p:nvSpPr>
          <p:spPr bwMode="auto">
            <a:xfrm>
              <a:off x="13765213" y="-1235075"/>
              <a:ext cx="177800" cy="352425"/>
            </a:xfrm>
            <a:custGeom>
              <a:avLst/>
              <a:gdLst>
                <a:gd name="T0" fmla="*/ 598 w 1122"/>
                <a:gd name="T1" fmla="*/ 0 h 2218"/>
                <a:gd name="T2" fmla="*/ 614 w 1122"/>
                <a:gd name="T3" fmla="*/ 2 h 2218"/>
                <a:gd name="T4" fmla="*/ 631 w 1122"/>
                <a:gd name="T5" fmla="*/ 9 h 2218"/>
                <a:gd name="T6" fmla="*/ 643 w 1122"/>
                <a:gd name="T7" fmla="*/ 19 h 2218"/>
                <a:gd name="T8" fmla="*/ 653 w 1122"/>
                <a:gd name="T9" fmla="*/ 32 h 2218"/>
                <a:gd name="T10" fmla="*/ 659 w 1122"/>
                <a:gd name="T11" fmla="*/ 49 h 2218"/>
                <a:gd name="T12" fmla="*/ 1120 w 1122"/>
                <a:gd name="T13" fmla="*/ 1983 h 2218"/>
                <a:gd name="T14" fmla="*/ 1122 w 1122"/>
                <a:gd name="T15" fmla="*/ 2001 h 2218"/>
                <a:gd name="T16" fmla="*/ 1119 w 1122"/>
                <a:gd name="T17" fmla="*/ 2017 h 2218"/>
                <a:gd name="T18" fmla="*/ 1112 w 1122"/>
                <a:gd name="T19" fmla="*/ 2032 h 2218"/>
                <a:gd name="T20" fmla="*/ 1102 w 1122"/>
                <a:gd name="T21" fmla="*/ 2044 h 2218"/>
                <a:gd name="T22" fmla="*/ 1089 w 1122"/>
                <a:gd name="T23" fmla="*/ 2055 h 2218"/>
                <a:gd name="T24" fmla="*/ 1073 w 1122"/>
                <a:gd name="T25" fmla="*/ 2061 h 2218"/>
                <a:gd name="T26" fmla="*/ 423 w 1122"/>
                <a:gd name="T27" fmla="*/ 2216 h 2218"/>
                <a:gd name="T28" fmla="*/ 416 w 1122"/>
                <a:gd name="T29" fmla="*/ 2217 h 2218"/>
                <a:gd name="T30" fmla="*/ 409 w 1122"/>
                <a:gd name="T31" fmla="*/ 2218 h 2218"/>
                <a:gd name="T32" fmla="*/ 391 w 1122"/>
                <a:gd name="T33" fmla="*/ 2216 h 2218"/>
                <a:gd name="T34" fmla="*/ 375 w 1122"/>
                <a:gd name="T35" fmla="*/ 2208 h 2218"/>
                <a:gd name="T36" fmla="*/ 362 w 1122"/>
                <a:gd name="T37" fmla="*/ 2197 h 2218"/>
                <a:gd name="T38" fmla="*/ 353 w 1122"/>
                <a:gd name="T39" fmla="*/ 2184 h 2218"/>
                <a:gd name="T40" fmla="*/ 347 w 1122"/>
                <a:gd name="T41" fmla="*/ 2169 h 2218"/>
                <a:gd name="T42" fmla="*/ 1 w 1122"/>
                <a:gd name="T43" fmla="*/ 723 h 2218"/>
                <a:gd name="T44" fmla="*/ 0 w 1122"/>
                <a:gd name="T45" fmla="*/ 705 h 2218"/>
                <a:gd name="T46" fmla="*/ 4 w 1122"/>
                <a:gd name="T47" fmla="*/ 689 h 2218"/>
                <a:gd name="T48" fmla="*/ 10 w 1122"/>
                <a:gd name="T49" fmla="*/ 674 h 2218"/>
                <a:gd name="T50" fmla="*/ 20 w 1122"/>
                <a:gd name="T51" fmla="*/ 662 h 2218"/>
                <a:gd name="T52" fmla="*/ 33 w 1122"/>
                <a:gd name="T53" fmla="*/ 652 h 2218"/>
                <a:gd name="T54" fmla="*/ 49 w 1122"/>
                <a:gd name="T55" fmla="*/ 645 h 2218"/>
                <a:gd name="T56" fmla="*/ 67 w 1122"/>
                <a:gd name="T57" fmla="*/ 643 h 2218"/>
                <a:gd name="T58" fmla="*/ 83 w 1122"/>
                <a:gd name="T59" fmla="*/ 646 h 2218"/>
                <a:gd name="T60" fmla="*/ 98 w 1122"/>
                <a:gd name="T61" fmla="*/ 654 h 2218"/>
                <a:gd name="T62" fmla="*/ 110 w 1122"/>
                <a:gd name="T63" fmla="*/ 664 h 2218"/>
                <a:gd name="T64" fmla="*/ 121 w 1122"/>
                <a:gd name="T65" fmla="*/ 677 h 2218"/>
                <a:gd name="T66" fmla="*/ 127 w 1122"/>
                <a:gd name="T67" fmla="*/ 693 h 2218"/>
                <a:gd name="T68" fmla="*/ 457 w 1122"/>
                <a:gd name="T69" fmla="*/ 2076 h 2218"/>
                <a:gd name="T70" fmla="*/ 981 w 1122"/>
                <a:gd name="T71" fmla="*/ 1951 h 2218"/>
                <a:gd name="T72" fmla="*/ 549 w 1122"/>
                <a:gd name="T73" fmla="*/ 140 h 2218"/>
                <a:gd name="T74" fmla="*/ 112 w 1122"/>
                <a:gd name="T75" fmla="*/ 244 h 2218"/>
                <a:gd name="T76" fmla="*/ 96 w 1122"/>
                <a:gd name="T77" fmla="*/ 246 h 2218"/>
                <a:gd name="T78" fmla="*/ 80 w 1122"/>
                <a:gd name="T79" fmla="*/ 243 h 2218"/>
                <a:gd name="T80" fmla="*/ 65 w 1122"/>
                <a:gd name="T81" fmla="*/ 237 h 2218"/>
                <a:gd name="T82" fmla="*/ 52 w 1122"/>
                <a:gd name="T83" fmla="*/ 227 h 2218"/>
                <a:gd name="T84" fmla="*/ 42 w 1122"/>
                <a:gd name="T85" fmla="*/ 214 h 2218"/>
                <a:gd name="T86" fmla="*/ 36 w 1122"/>
                <a:gd name="T87" fmla="*/ 197 h 2218"/>
                <a:gd name="T88" fmla="*/ 34 w 1122"/>
                <a:gd name="T89" fmla="*/ 180 h 2218"/>
                <a:gd name="T90" fmla="*/ 37 w 1122"/>
                <a:gd name="T91" fmla="*/ 164 h 2218"/>
                <a:gd name="T92" fmla="*/ 43 w 1122"/>
                <a:gd name="T93" fmla="*/ 149 h 2218"/>
                <a:gd name="T94" fmla="*/ 53 w 1122"/>
                <a:gd name="T95" fmla="*/ 136 h 2218"/>
                <a:gd name="T96" fmla="*/ 68 w 1122"/>
                <a:gd name="T97" fmla="*/ 126 h 2218"/>
                <a:gd name="T98" fmla="*/ 83 w 1122"/>
                <a:gd name="T99" fmla="*/ 120 h 2218"/>
                <a:gd name="T100" fmla="*/ 582 w 1122"/>
                <a:gd name="T101" fmla="*/ 1 h 2218"/>
                <a:gd name="T102" fmla="*/ 598 w 1122"/>
                <a:gd name="T103" fmla="*/ 0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2" h="2218">
                  <a:moveTo>
                    <a:pt x="598" y="0"/>
                  </a:moveTo>
                  <a:lnTo>
                    <a:pt x="614" y="2"/>
                  </a:lnTo>
                  <a:lnTo>
                    <a:pt x="631" y="9"/>
                  </a:lnTo>
                  <a:lnTo>
                    <a:pt x="643" y="19"/>
                  </a:lnTo>
                  <a:lnTo>
                    <a:pt x="653" y="32"/>
                  </a:lnTo>
                  <a:lnTo>
                    <a:pt x="659" y="49"/>
                  </a:lnTo>
                  <a:lnTo>
                    <a:pt x="1120" y="1983"/>
                  </a:lnTo>
                  <a:lnTo>
                    <a:pt x="1122" y="2001"/>
                  </a:lnTo>
                  <a:lnTo>
                    <a:pt x="1119" y="2017"/>
                  </a:lnTo>
                  <a:lnTo>
                    <a:pt x="1112" y="2032"/>
                  </a:lnTo>
                  <a:lnTo>
                    <a:pt x="1102" y="2044"/>
                  </a:lnTo>
                  <a:lnTo>
                    <a:pt x="1089" y="2055"/>
                  </a:lnTo>
                  <a:lnTo>
                    <a:pt x="1073" y="2061"/>
                  </a:lnTo>
                  <a:lnTo>
                    <a:pt x="423" y="2216"/>
                  </a:lnTo>
                  <a:lnTo>
                    <a:pt x="416" y="2217"/>
                  </a:lnTo>
                  <a:lnTo>
                    <a:pt x="409" y="2218"/>
                  </a:lnTo>
                  <a:lnTo>
                    <a:pt x="391" y="2216"/>
                  </a:lnTo>
                  <a:lnTo>
                    <a:pt x="375" y="2208"/>
                  </a:lnTo>
                  <a:lnTo>
                    <a:pt x="362" y="2197"/>
                  </a:lnTo>
                  <a:lnTo>
                    <a:pt x="353" y="2184"/>
                  </a:lnTo>
                  <a:lnTo>
                    <a:pt x="347" y="2169"/>
                  </a:lnTo>
                  <a:lnTo>
                    <a:pt x="1" y="723"/>
                  </a:lnTo>
                  <a:lnTo>
                    <a:pt x="0" y="705"/>
                  </a:lnTo>
                  <a:lnTo>
                    <a:pt x="4" y="689"/>
                  </a:lnTo>
                  <a:lnTo>
                    <a:pt x="10" y="674"/>
                  </a:lnTo>
                  <a:lnTo>
                    <a:pt x="20" y="662"/>
                  </a:lnTo>
                  <a:lnTo>
                    <a:pt x="33" y="652"/>
                  </a:lnTo>
                  <a:lnTo>
                    <a:pt x="49" y="645"/>
                  </a:lnTo>
                  <a:lnTo>
                    <a:pt x="67" y="643"/>
                  </a:lnTo>
                  <a:lnTo>
                    <a:pt x="83" y="646"/>
                  </a:lnTo>
                  <a:lnTo>
                    <a:pt x="98" y="654"/>
                  </a:lnTo>
                  <a:lnTo>
                    <a:pt x="110" y="664"/>
                  </a:lnTo>
                  <a:lnTo>
                    <a:pt x="121" y="677"/>
                  </a:lnTo>
                  <a:lnTo>
                    <a:pt x="127" y="693"/>
                  </a:lnTo>
                  <a:lnTo>
                    <a:pt x="457" y="2076"/>
                  </a:lnTo>
                  <a:lnTo>
                    <a:pt x="981" y="1951"/>
                  </a:lnTo>
                  <a:lnTo>
                    <a:pt x="549" y="140"/>
                  </a:lnTo>
                  <a:lnTo>
                    <a:pt x="112" y="244"/>
                  </a:lnTo>
                  <a:lnTo>
                    <a:pt x="96" y="246"/>
                  </a:lnTo>
                  <a:lnTo>
                    <a:pt x="80" y="243"/>
                  </a:lnTo>
                  <a:lnTo>
                    <a:pt x="65" y="237"/>
                  </a:lnTo>
                  <a:lnTo>
                    <a:pt x="52" y="227"/>
                  </a:lnTo>
                  <a:lnTo>
                    <a:pt x="42" y="214"/>
                  </a:lnTo>
                  <a:lnTo>
                    <a:pt x="36" y="197"/>
                  </a:lnTo>
                  <a:lnTo>
                    <a:pt x="34" y="180"/>
                  </a:lnTo>
                  <a:lnTo>
                    <a:pt x="37" y="164"/>
                  </a:lnTo>
                  <a:lnTo>
                    <a:pt x="43" y="149"/>
                  </a:lnTo>
                  <a:lnTo>
                    <a:pt x="53" y="136"/>
                  </a:lnTo>
                  <a:lnTo>
                    <a:pt x="68" y="126"/>
                  </a:lnTo>
                  <a:lnTo>
                    <a:pt x="83" y="120"/>
                  </a:lnTo>
                  <a:lnTo>
                    <a:pt x="582" y="1"/>
                  </a:lnTo>
                  <a:lnTo>
                    <a:pt x="598"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1" name="Freeform 9"/>
            <p:cNvSpPr/>
            <p:nvPr/>
          </p:nvSpPr>
          <p:spPr bwMode="auto">
            <a:xfrm>
              <a:off x="13460413" y="-1182688"/>
              <a:ext cx="68263" cy="68263"/>
            </a:xfrm>
            <a:custGeom>
              <a:avLst/>
              <a:gdLst>
                <a:gd name="T0" fmla="*/ 218 w 435"/>
                <a:gd name="T1" fmla="*/ 0 h 433"/>
                <a:gd name="T2" fmla="*/ 253 w 435"/>
                <a:gd name="T3" fmla="*/ 2 h 433"/>
                <a:gd name="T4" fmla="*/ 286 w 435"/>
                <a:gd name="T5" fmla="*/ 10 h 433"/>
                <a:gd name="T6" fmla="*/ 317 w 435"/>
                <a:gd name="T7" fmla="*/ 23 h 433"/>
                <a:gd name="T8" fmla="*/ 345 w 435"/>
                <a:gd name="T9" fmla="*/ 41 h 433"/>
                <a:gd name="T10" fmla="*/ 371 w 435"/>
                <a:gd name="T11" fmla="*/ 63 h 433"/>
                <a:gd name="T12" fmla="*/ 392 w 435"/>
                <a:gd name="T13" fmla="*/ 88 h 433"/>
                <a:gd name="T14" fmla="*/ 410 w 435"/>
                <a:gd name="T15" fmla="*/ 117 h 433"/>
                <a:gd name="T16" fmla="*/ 424 w 435"/>
                <a:gd name="T17" fmla="*/ 147 h 433"/>
                <a:gd name="T18" fmla="*/ 432 w 435"/>
                <a:gd name="T19" fmla="*/ 181 h 433"/>
                <a:gd name="T20" fmla="*/ 435 w 435"/>
                <a:gd name="T21" fmla="*/ 217 h 433"/>
                <a:gd name="T22" fmla="*/ 432 w 435"/>
                <a:gd name="T23" fmla="*/ 251 h 433"/>
                <a:gd name="T24" fmla="*/ 424 w 435"/>
                <a:gd name="T25" fmla="*/ 285 h 433"/>
                <a:gd name="T26" fmla="*/ 410 w 435"/>
                <a:gd name="T27" fmla="*/ 316 h 433"/>
                <a:gd name="T28" fmla="*/ 392 w 435"/>
                <a:gd name="T29" fmla="*/ 345 h 433"/>
                <a:gd name="T30" fmla="*/ 371 w 435"/>
                <a:gd name="T31" fmla="*/ 370 h 433"/>
                <a:gd name="T32" fmla="*/ 345 w 435"/>
                <a:gd name="T33" fmla="*/ 392 h 433"/>
                <a:gd name="T34" fmla="*/ 317 w 435"/>
                <a:gd name="T35" fmla="*/ 409 h 433"/>
                <a:gd name="T36" fmla="*/ 286 w 435"/>
                <a:gd name="T37" fmla="*/ 422 h 433"/>
                <a:gd name="T38" fmla="*/ 253 w 435"/>
                <a:gd name="T39" fmla="*/ 430 h 433"/>
                <a:gd name="T40" fmla="*/ 218 w 435"/>
                <a:gd name="T41" fmla="*/ 433 h 433"/>
                <a:gd name="T42" fmla="*/ 182 w 435"/>
                <a:gd name="T43" fmla="*/ 430 h 433"/>
                <a:gd name="T44" fmla="*/ 149 w 435"/>
                <a:gd name="T45" fmla="*/ 422 h 433"/>
                <a:gd name="T46" fmla="*/ 118 w 435"/>
                <a:gd name="T47" fmla="*/ 409 h 433"/>
                <a:gd name="T48" fmla="*/ 90 w 435"/>
                <a:gd name="T49" fmla="*/ 392 h 433"/>
                <a:gd name="T50" fmla="*/ 64 w 435"/>
                <a:gd name="T51" fmla="*/ 370 h 433"/>
                <a:gd name="T52" fmla="*/ 43 w 435"/>
                <a:gd name="T53" fmla="*/ 345 h 433"/>
                <a:gd name="T54" fmla="*/ 25 w 435"/>
                <a:gd name="T55" fmla="*/ 316 h 433"/>
                <a:gd name="T56" fmla="*/ 11 w 435"/>
                <a:gd name="T57" fmla="*/ 285 h 433"/>
                <a:gd name="T58" fmla="*/ 3 w 435"/>
                <a:gd name="T59" fmla="*/ 251 h 433"/>
                <a:gd name="T60" fmla="*/ 0 w 435"/>
                <a:gd name="T61" fmla="*/ 217 h 433"/>
                <a:gd name="T62" fmla="*/ 3 w 435"/>
                <a:gd name="T63" fmla="*/ 181 h 433"/>
                <a:gd name="T64" fmla="*/ 11 w 435"/>
                <a:gd name="T65" fmla="*/ 147 h 433"/>
                <a:gd name="T66" fmla="*/ 25 w 435"/>
                <a:gd name="T67" fmla="*/ 117 h 433"/>
                <a:gd name="T68" fmla="*/ 43 w 435"/>
                <a:gd name="T69" fmla="*/ 88 h 433"/>
                <a:gd name="T70" fmla="*/ 64 w 435"/>
                <a:gd name="T71" fmla="*/ 63 h 433"/>
                <a:gd name="T72" fmla="*/ 90 w 435"/>
                <a:gd name="T73" fmla="*/ 41 h 433"/>
                <a:gd name="T74" fmla="*/ 118 w 435"/>
                <a:gd name="T75" fmla="*/ 23 h 433"/>
                <a:gd name="T76" fmla="*/ 149 w 435"/>
                <a:gd name="T77" fmla="*/ 10 h 433"/>
                <a:gd name="T78" fmla="*/ 182 w 435"/>
                <a:gd name="T79" fmla="*/ 2 h 433"/>
                <a:gd name="T80" fmla="*/ 218 w 435"/>
                <a:gd name="T8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5" h="433">
                  <a:moveTo>
                    <a:pt x="218" y="0"/>
                  </a:moveTo>
                  <a:lnTo>
                    <a:pt x="253" y="2"/>
                  </a:lnTo>
                  <a:lnTo>
                    <a:pt x="286" y="10"/>
                  </a:lnTo>
                  <a:lnTo>
                    <a:pt x="317" y="23"/>
                  </a:lnTo>
                  <a:lnTo>
                    <a:pt x="345" y="41"/>
                  </a:lnTo>
                  <a:lnTo>
                    <a:pt x="371" y="63"/>
                  </a:lnTo>
                  <a:lnTo>
                    <a:pt x="392" y="88"/>
                  </a:lnTo>
                  <a:lnTo>
                    <a:pt x="410" y="117"/>
                  </a:lnTo>
                  <a:lnTo>
                    <a:pt x="424" y="147"/>
                  </a:lnTo>
                  <a:lnTo>
                    <a:pt x="432" y="181"/>
                  </a:lnTo>
                  <a:lnTo>
                    <a:pt x="435" y="217"/>
                  </a:lnTo>
                  <a:lnTo>
                    <a:pt x="432" y="251"/>
                  </a:lnTo>
                  <a:lnTo>
                    <a:pt x="424" y="285"/>
                  </a:lnTo>
                  <a:lnTo>
                    <a:pt x="410" y="316"/>
                  </a:lnTo>
                  <a:lnTo>
                    <a:pt x="392" y="345"/>
                  </a:lnTo>
                  <a:lnTo>
                    <a:pt x="371" y="370"/>
                  </a:lnTo>
                  <a:lnTo>
                    <a:pt x="345" y="392"/>
                  </a:lnTo>
                  <a:lnTo>
                    <a:pt x="317" y="409"/>
                  </a:lnTo>
                  <a:lnTo>
                    <a:pt x="286" y="422"/>
                  </a:lnTo>
                  <a:lnTo>
                    <a:pt x="253" y="430"/>
                  </a:lnTo>
                  <a:lnTo>
                    <a:pt x="218" y="433"/>
                  </a:lnTo>
                  <a:lnTo>
                    <a:pt x="182" y="430"/>
                  </a:lnTo>
                  <a:lnTo>
                    <a:pt x="149" y="422"/>
                  </a:lnTo>
                  <a:lnTo>
                    <a:pt x="118" y="409"/>
                  </a:lnTo>
                  <a:lnTo>
                    <a:pt x="90" y="392"/>
                  </a:lnTo>
                  <a:lnTo>
                    <a:pt x="64" y="370"/>
                  </a:lnTo>
                  <a:lnTo>
                    <a:pt x="43" y="345"/>
                  </a:lnTo>
                  <a:lnTo>
                    <a:pt x="25" y="316"/>
                  </a:lnTo>
                  <a:lnTo>
                    <a:pt x="11" y="285"/>
                  </a:lnTo>
                  <a:lnTo>
                    <a:pt x="3" y="251"/>
                  </a:lnTo>
                  <a:lnTo>
                    <a:pt x="0" y="217"/>
                  </a:lnTo>
                  <a:lnTo>
                    <a:pt x="3" y="181"/>
                  </a:lnTo>
                  <a:lnTo>
                    <a:pt x="11" y="147"/>
                  </a:lnTo>
                  <a:lnTo>
                    <a:pt x="25" y="117"/>
                  </a:lnTo>
                  <a:lnTo>
                    <a:pt x="43" y="88"/>
                  </a:lnTo>
                  <a:lnTo>
                    <a:pt x="64" y="63"/>
                  </a:lnTo>
                  <a:lnTo>
                    <a:pt x="90" y="41"/>
                  </a:lnTo>
                  <a:lnTo>
                    <a:pt x="118" y="23"/>
                  </a:lnTo>
                  <a:lnTo>
                    <a:pt x="149" y="10"/>
                  </a:lnTo>
                  <a:lnTo>
                    <a:pt x="182" y="2"/>
                  </a:lnTo>
                  <a:lnTo>
                    <a:pt x="218"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2" name="Freeform 10"/>
            <p:cNvSpPr/>
            <p:nvPr/>
          </p:nvSpPr>
          <p:spPr bwMode="auto">
            <a:xfrm>
              <a:off x="13454063" y="-963613"/>
              <a:ext cx="80963" cy="30163"/>
            </a:xfrm>
            <a:custGeom>
              <a:avLst/>
              <a:gdLst>
                <a:gd name="T0" fmla="*/ 71 w 509"/>
                <a:gd name="T1" fmla="*/ 0 h 192"/>
                <a:gd name="T2" fmla="*/ 438 w 509"/>
                <a:gd name="T3" fmla="*/ 0 h 192"/>
                <a:gd name="T4" fmla="*/ 458 w 509"/>
                <a:gd name="T5" fmla="*/ 3 h 192"/>
                <a:gd name="T6" fmla="*/ 474 w 509"/>
                <a:gd name="T7" fmla="*/ 11 h 192"/>
                <a:gd name="T8" fmla="*/ 488 w 509"/>
                <a:gd name="T9" fmla="*/ 21 h 192"/>
                <a:gd name="T10" fmla="*/ 499 w 509"/>
                <a:gd name="T11" fmla="*/ 35 h 192"/>
                <a:gd name="T12" fmla="*/ 506 w 509"/>
                <a:gd name="T13" fmla="*/ 52 h 192"/>
                <a:gd name="T14" fmla="*/ 509 w 509"/>
                <a:gd name="T15" fmla="*/ 71 h 192"/>
                <a:gd name="T16" fmla="*/ 509 w 509"/>
                <a:gd name="T17" fmla="*/ 121 h 192"/>
                <a:gd name="T18" fmla="*/ 506 w 509"/>
                <a:gd name="T19" fmla="*/ 140 h 192"/>
                <a:gd name="T20" fmla="*/ 499 w 509"/>
                <a:gd name="T21" fmla="*/ 156 h 192"/>
                <a:gd name="T22" fmla="*/ 488 w 509"/>
                <a:gd name="T23" fmla="*/ 170 h 192"/>
                <a:gd name="T24" fmla="*/ 474 w 509"/>
                <a:gd name="T25" fmla="*/ 182 h 192"/>
                <a:gd name="T26" fmla="*/ 458 w 509"/>
                <a:gd name="T27" fmla="*/ 189 h 192"/>
                <a:gd name="T28" fmla="*/ 438 w 509"/>
                <a:gd name="T29" fmla="*/ 192 h 192"/>
                <a:gd name="T30" fmla="*/ 71 w 509"/>
                <a:gd name="T31" fmla="*/ 192 h 192"/>
                <a:gd name="T32" fmla="*/ 52 w 509"/>
                <a:gd name="T33" fmla="*/ 189 h 192"/>
                <a:gd name="T34" fmla="*/ 35 w 509"/>
                <a:gd name="T35" fmla="*/ 182 h 192"/>
                <a:gd name="T36" fmla="*/ 21 w 509"/>
                <a:gd name="T37" fmla="*/ 170 h 192"/>
                <a:gd name="T38" fmla="*/ 10 w 509"/>
                <a:gd name="T39" fmla="*/ 156 h 192"/>
                <a:gd name="T40" fmla="*/ 2 w 509"/>
                <a:gd name="T41" fmla="*/ 140 h 192"/>
                <a:gd name="T42" fmla="*/ 0 w 509"/>
                <a:gd name="T43" fmla="*/ 121 h 192"/>
                <a:gd name="T44" fmla="*/ 0 w 509"/>
                <a:gd name="T45" fmla="*/ 71 h 192"/>
                <a:gd name="T46" fmla="*/ 2 w 509"/>
                <a:gd name="T47" fmla="*/ 52 h 192"/>
                <a:gd name="T48" fmla="*/ 10 w 509"/>
                <a:gd name="T49" fmla="*/ 35 h 192"/>
                <a:gd name="T50" fmla="*/ 21 w 509"/>
                <a:gd name="T51" fmla="*/ 21 h 192"/>
                <a:gd name="T52" fmla="*/ 35 w 509"/>
                <a:gd name="T53" fmla="*/ 11 h 192"/>
                <a:gd name="T54" fmla="*/ 52 w 509"/>
                <a:gd name="T55" fmla="*/ 3 h 192"/>
                <a:gd name="T56" fmla="*/ 71 w 509"/>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9" h="192">
                  <a:moveTo>
                    <a:pt x="71" y="0"/>
                  </a:moveTo>
                  <a:lnTo>
                    <a:pt x="438" y="0"/>
                  </a:lnTo>
                  <a:lnTo>
                    <a:pt x="458" y="3"/>
                  </a:lnTo>
                  <a:lnTo>
                    <a:pt x="474" y="11"/>
                  </a:lnTo>
                  <a:lnTo>
                    <a:pt x="488" y="21"/>
                  </a:lnTo>
                  <a:lnTo>
                    <a:pt x="499" y="35"/>
                  </a:lnTo>
                  <a:lnTo>
                    <a:pt x="506" y="52"/>
                  </a:lnTo>
                  <a:lnTo>
                    <a:pt x="509" y="71"/>
                  </a:lnTo>
                  <a:lnTo>
                    <a:pt x="509" y="121"/>
                  </a:lnTo>
                  <a:lnTo>
                    <a:pt x="506" y="140"/>
                  </a:lnTo>
                  <a:lnTo>
                    <a:pt x="499" y="156"/>
                  </a:lnTo>
                  <a:lnTo>
                    <a:pt x="488" y="170"/>
                  </a:lnTo>
                  <a:lnTo>
                    <a:pt x="474" y="182"/>
                  </a:lnTo>
                  <a:lnTo>
                    <a:pt x="458" y="189"/>
                  </a:lnTo>
                  <a:lnTo>
                    <a:pt x="438" y="192"/>
                  </a:lnTo>
                  <a:lnTo>
                    <a:pt x="71" y="192"/>
                  </a:lnTo>
                  <a:lnTo>
                    <a:pt x="52" y="189"/>
                  </a:lnTo>
                  <a:lnTo>
                    <a:pt x="35" y="182"/>
                  </a:lnTo>
                  <a:lnTo>
                    <a:pt x="21" y="170"/>
                  </a:lnTo>
                  <a:lnTo>
                    <a:pt x="10" y="156"/>
                  </a:lnTo>
                  <a:lnTo>
                    <a:pt x="2" y="140"/>
                  </a:lnTo>
                  <a:lnTo>
                    <a:pt x="0" y="121"/>
                  </a:lnTo>
                  <a:lnTo>
                    <a:pt x="0" y="71"/>
                  </a:lnTo>
                  <a:lnTo>
                    <a:pt x="2" y="52"/>
                  </a:lnTo>
                  <a:lnTo>
                    <a:pt x="10" y="35"/>
                  </a:lnTo>
                  <a:lnTo>
                    <a:pt x="21" y="21"/>
                  </a:lnTo>
                  <a:lnTo>
                    <a:pt x="35" y="11"/>
                  </a:lnTo>
                  <a:lnTo>
                    <a:pt x="52" y="3"/>
                  </a:lnTo>
                  <a:lnTo>
                    <a:pt x="71"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3" name="Freeform 11"/>
            <p:cNvSpPr/>
            <p:nvPr/>
          </p:nvSpPr>
          <p:spPr bwMode="auto">
            <a:xfrm>
              <a:off x="13641388" y="-1274763"/>
              <a:ext cx="68263" cy="68263"/>
            </a:xfrm>
            <a:custGeom>
              <a:avLst/>
              <a:gdLst>
                <a:gd name="T0" fmla="*/ 216 w 433"/>
                <a:gd name="T1" fmla="*/ 0 h 434"/>
                <a:gd name="T2" fmla="*/ 251 w 433"/>
                <a:gd name="T3" fmla="*/ 3 h 434"/>
                <a:gd name="T4" fmla="*/ 285 w 433"/>
                <a:gd name="T5" fmla="*/ 12 h 434"/>
                <a:gd name="T6" fmla="*/ 316 w 433"/>
                <a:gd name="T7" fmla="*/ 25 h 434"/>
                <a:gd name="T8" fmla="*/ 345 w 433"/>
                <a:gd name="T9" fmla="*/ 42 h 434"/>
                <a:gd name="T10" fmla="*/ 369 w 433"/>
                <a:gd name="T11" fmla="*/ 63 h 434"/>
                <a:gd name="T12" fmla="*/ 392 w 433"/>
                <a:gd name="T13" fmla="*/ 89 h 434"/>
                <a:gd name="T14" fmla="*/ 409 w 433"/>
                <a:gd name="T15" fmla="*/ 117 h 434"/>
                <a:gd name="T16" fmla="*/ 422 w 433"/>
                <a:gd name="T17" fmla="*/ 148 h 434"/>
                <a:gd name="T18" fmla="*/ 430 w 433"/>
                <a:gd name="T19" fmla="*/ 182 h 434"/>
                <a:gd name="T20" fmla="*/ 433 w 433"/>
                <a:gd name="T21" fmla="*/ 217 h 434"/>
                <a:gd name="T22" fmla="*/ 430 w 433"/>
                <a:gd name="T23" fmla="*/ 252 h 434"/>
                <a:gd name="T24" fmla="*/ 422 w 433"/>
                <a:gd name="T25" fmla="*/ 285 h 434"/>
                <a:gd name="T26" fmla="*/ 409 w 433"/>
                <a:gd name="T27" fmla="*/ 317 h 434"/>
                <a:gd name="T28" fmla="*/ 392 w 433"/>
                <a:gd name="T29" fmla="*/ 346 h 434"/>
                <a:gd name="T30" fmla="*/ 369 w 433"/>
                <a:gd name="T31" fmla="*/ 370 h 434"/>
                <a:gd name="T32" fmla="*/ 345 w 433"/>
                <a:gd name="T33" fmla="*/ 392 h 434"/>
                <a:gd name="T34" fmla="*/ 316 w 433"/>
                <a:gd name="T35" fmla="*/ 410 h 434"/>
                <a:gd name="T36" fmla="*/ 285 w 433"/>
                <a:gd name="T37" fmla="*/ 423 h 434"/>
                <a:gd name="T38" fmla="*/ 251 w 433"/>
                <a:gd name="T39" fmla="*/ 431 h 434"/>
                <a:gd name="T40" fmla="*/ 216 w 433"/>
                <a:gd name="T41" fmla="*/ 434 h 434"/>
                <a:gd name="T42" fmla="*/ 181 w 433"/>
                <a:gd name="T43" fmla="*/ 431 h 434"/>
                <a:gd name="T44" fmla="*/ 147 w 433"/>
                <a:gd name="T45" fmla="*/ 423 h 434"/>
                <a:gd name="T46" fmla="*/ 117 w 433"/>
                <a:gd name="T47" fmla="*/ 410 h 434"/>
                <a:gd name="T48" fmla="*/ 88 w 433"/>
                <a:gd name="T49" fmla="*/ 392 h 434"/>
                <a:gd name="T50" fmla="*/ 63 w 433"/>
                <a:gd name="T51" fmla="*/ 370 h 434"/>
                <a:gd name="T52" fmla="*/ 41 w 433"/>
                <a:gd name="T53" fmla="*/ 346 h 434"/>
                <a:gd name="T54" fmla="*/ 24 w 433"/>
                <a:gd name="T55" fmla="*/ 317 h 434"/>
                <a:gd name="T56" fmla="*/ 11 w 433"/>
                <a:gd name="T57" fmla="*/ 285 h 434"/>
                <a:gd name="T58" fmla="*/ 3 w 433"/>
                <a:gd name="T59" fmla="*/ 252 h 434"/>
                <a:gd name="T60" fmla="*/ 0 w 433"/>
                <a:gd name="T61" fmla="*/ 217 h 434"/>
                <a:gd name="T62" fmla="*/ 3 w 433"/>
                <a:gd name="T63" fmla="*/ 182 h 434"/>
                <a:gd name="T64" fmla="*/ 11 w 433"/>
                <a:gd name="T65" fmla="*/ 148 h 434"/>
                <a:gd name="T66" fmla="*/ 24 w 433"/>
                <a:gd name="T67" fmla="*/ 117 h 434"/>
                <a:gd name="T68" fmla="*/ 41 w 433"/>
                <a:gd name="T69" fmla="*/ 89 h 434"/>
                <a:gd name="T70" fmla="*/ 63 w 433"/>
                <a:gd name="T71" fmla="*/ 63 h 434"/>
                <a:gd name="T72" fmla="*/ 88 w 433"/>
                <a:gd name="T73" fmla="*/ 42 h 434"/>
                <a:gd name="T74" fmla="*/ 117 w 433"/>
                <a:gd name="T75" fmla="*/ 25 h 434"/>
                <a:gd name="T76" fmla="*/ 147 w 433"/>
                <a:gd name="T77" fmla="*/ 12 h 434"/>
                <a:gd name="T78" fmla="*/ 181 w 433"/>
                <a:gd name="T79" fmla="*/ 3 h 434"/>
                <a:gd name="T80" fmla="*/ 216 w 433"/>
                <a:gd name="T8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3" h="434">
                  <a:moveTo>
                    <a:pt x="216" y="0"/>
                  </a:moveTo>
                  <a:lnTo>
                    <a:pt x="251" y="3"/>
                  </a:lnTo>
                  <a:lnTo>
                    <a:pt x="285" y="12"/>
                  </a:lnTo>
                  <a:lnTo>
                    <a:pt x="316" y="25"/>
                  </a:lnTo>
                  <a:lnTo>
                    <a:pt x="345" y="42"/>
                  </a:lnTo>
                  <a:lnTo>
                    <a:pt x="369" y="63"/>
                  </a:lnTo>
                  <a:lnTo>
                    <a:pt x="392" y="89"/>
                  </a:lnTo>
                  <a:lnTo>
                    <a:pt x="409" y="117"/>
                  </a:lnTo>
                  <a:lnTo>
                    <a:pt x="422" y="148"/>
                  </a:lnTo>
                  <a:lnTo>
                    <a:pt x="430" y="182"/>
                  </a:lnTo>
                  <a:lnTo>
                    <a:pt x="433" y="217"/>
                  </a:lnTo>
                  <a:lnTo>
                    <a:pt x="430" y="252"/>
                  </a:lnTo>
                  <a:lnTo>
                    <a:pt x="422" y="285"/>
                  </a:lnTo>
                  <a:lnTo>
                    <a:pt x="409" y="317"/>
                  </a:lnTo>
                  <a:lnTo>
                    <a:pt x="392" y="346"/>
                  </a:lnTo>
                  <a:lnTo>
                    <a:pt x="369" y="370"/>
                  </a:lnTo>
                  <a:lnTo>
                    <a:pt x="345" y="392"/>
                  </a:lnTo>
                  <a:lnTo>
                    <a:pt x="316" y="410"/>
                  </a:lnTo>
                  <a:lnTo>
                    <a:pt x="285" y="423"/>
                  </a:lnTo>
                  <a:lnTo>
                    <a:pt x="251" y="431"/>
                  </a:lnTo>
                  <a:lnTo>
                    <a:pt x="216" y="434"/>
                  </a:lnTo>
                  <a:lnTo>
                    <a:pt x="181" y="431"/>
                  </a:lnTo>
                  <a:lnTo>
                    <a:pt x="147" y="423"/>
                  </a:lnTo>
                  <a:lnTo>
                    <a:pt x="117" y="410"/>
                  </a:lnTo>
                  <a:lnTo>
                    <a:pt x="88" y="392"/>
                  </a:lnTo>
                  <a:lnTo>
                    <a:pt x="63" y="370"/>
                  </a:lnTo>
                  <a:lnTo>
                    <a:pt x="41" y="346"/>
                  </a:lnTo>
                  <a:lnTo>
                    <a:pt x="24" y="317"/>
                  </a:lnTo>
                  <a:lnTo>
                    <a:pt x="11" y="285"/>
                  </a:lnTo>
                  <a:lnTo>
                    <a:pt x="3" y="252"/>
                  </a:lnTo>
                  <a:lnTo>
                    <a:pt x="0" y="217"/>
                  </a:lnTo>
                  <a:lnTo>
                    <a:pt x="3" y="182"/>
                  </a:lnTo>
                  <a:lnTo>
                    <a:pt x="11" y="148"/>
                  </a:lnTo>
                  <a:lnTo>
                    <a:pt x="24" y="117"/>
                  </a:lnTo>
                  <a:lnTo>
                    <a:pt x="41" y="89"/>
                  </a:lnTo>
                  <a:lnTo>
                    <a:pt x="63" y="63"/>
                  </a:lnTo>
                  <a:lnTo>
                    <a:pt x="88" y="42"/>
                  </a:lnTo>
                  <a:lnTo>
                    <a:pt x="117" y="25"/>
                  </a:lnTo>
                  <a:lnTo>
                    <a:pt x="147" y="12"/>
                  </a:lnTo>
                  <a:lnTo>
                    <a:pt x="181" y="3"/>
                  </a:lnTo>
                  <a:lnTo>
                    <a:pt x="216"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4" name="Freeform 12"/>
            <p:cNvSpPr/>
            <p:nvPr/>
          </p:nvSpPr>
          <p:spPr bwMode="auto">
            <a:xfrm>
              <a:off x="13635038" y="-963613"/>
              <a:ext cx="80963" cy="30163"/>
            </a:xfrm>
            <a:custGeom>
              <a:avLst/>
              <a:gdLst>
                <a:gd name="T0" fmla="*/ 70 w 508"/>
                <a:gd name="T1" fmla="*/ 0 h 192"/>
                <a:gd name="T2" fmla="*/ 438 w 508"/>
                <a:gd name="T3" fmla="*/ 0 h 192"/>
                <a:gd name="T4" fmla="*/ 457 w 508"/>
                <a:gd name="T5" fmla="*/ 3 h 192"/>
                <a:gd name="T6" fmla="*/ 473 w 508"/>
                <a:gd name="T7" fmla="*/ 11 h 192"/>
                <a:gd name="T8" fmla="*/ 488 w 508"/>
                <a:gd name="T9" fmla="*/ 21 h 192"/>
                <a:gd name="T10" fmla="*/ 499 w 508"/>
                <a:gd name="T11" fmla="*/ 35 h 192"/>
                <a:gd name="T12" fmla="*/ 506 w 508"/>
                <a:gd name="T13" fmla="*/ 52 h 192"/>
                <a:gd name="T14" fmla="*/ 508 w 508"/>
                <a:gd name="T15" fmla="*/ 71 h 192"/>
                <a:gd name="T16" fmla="*/ 508 w 508"/>
                <a:gd name="T17" fmla="*/ 121 h 192"/>
                <a:gd name="T18" fmla="*/ 506 w 508"/>
                <a:gd name="T19" fmla="*/ 140 h 192"/>
                <a:gd name="T20" fmla="*/ 499 w 508"/>
                <a:gd name="T21" fmla="*/ 156 h 192"/>
                <a:gd name="T22" fmla="*/ 488 w 508"/>
                <a:gd name="T23" fmla="*/ 170 h 192"/>
                <a:gd name="T24" fmla="*/ 473 w 508"/>
                <a:gd name="T25" fmla="*/ 182 h 192"/>
                <a:gd name="T26" fmla="*/ 457 w 508"/>
                <a:gd name="T27" fmla="*/ 189 h 192"/>
                <a:gd name="T28" fmla="*/ 438 w 508"/>
                <a:gd name="T29" fmla="*/ 192 h 192"/>
                <a:gd name="T30" fmla="*/ 70 w 508"/>
                <a:gd name="T31" fmla="*/ 192 h 192"/>
                <a:gd name="T32" fmla="*/ 52 w 508"/>
                <a:gd name="T33" fmla="*/ 189 h 192"/>
                <a:gd name="T34" fmla="*/ 34 w 508"/>
                <a:gd name="T35" fmla="*/ 182 h 192"/>
                <a:gd name="T36" fmla="*/ 20 w 508"/>
                <a:gd name="T37" fmla="*/ 170 h 192"/>
                <a:gd name="T38" fmla="*/ 9 w 508"/>
                <a:gd name="T39" fmla="*/ 156 h 192"/>
                <a:gd name="T40" fmla="*/ 2 w 508"/>
                <a:gd name="T41" fmla="*/ 140 h 192"/>
                <a:gd name="T42" fmla="*/ 0 w 508"/>
                <a:gd name="T43" fmla="*/ 121 h 192"/>
                <a:gd name="T44" fmla="*/ 0 w 508"/>
                <a:gd name="T45" fmla="*/ 71 h 192"/>
                <a:gd name="T46" fmla="*/ 2 w 508"/>
                <a:gd name="T47" fmla="*/ 52 h 192"/>
                <a:gd name="T48" fmla="*/ 9 w 508"/>
                <a:gd name="T49" fmla="*/ 35 h 192"/>
                <a:gd name="T50" fmla="*/ 20 w 508"/>
                <a:gd name="T51" fmla="*/ 21 h 192"/>
                <a:gd name="T52" fmla="*/ 34 w 508"/>
                <a:gd name="T53" fmla="*/ 11 h 192"/>
                <a:gd name="T54" fmla="*/ 52 w 508"/>
                <a:gd name="T55" fmla="*/ 3 h 192"/>
                <a:gd name="T56" fmla="*/ 70 w 508"/>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192">
                  <a:moveTo>
                    <a:pt x="70" y="0"/>
                  </a:moveTo>
                  <a:lnTo>
                    <a:pt x="438" y="0"/>
                  </a:lnTo>
                  <a:lnTo>
                    <a:pt x="457" y="3"/>
                  </a:lnTo>
                  <a:lnTo>
                    <a:pt x="473" y="11"/>
                  </a:lnTo>
                  <a:lnTo>
                    <a:pt x="488" y="21"/>
                  </a:lnTo>
                  <a:lnTo>
                    <a:pt x="499" y="35"/>
                  </a:lnTo>
                  <a:lnTo>
                    <a:pt x="506" y="52"/>
                  </a:lnTo>
                  <a:lnTo>
                    <a:pt x="508" y="71"/>
                  </a:lnTo>
                  <a:lnTo>
                    <a:pt x="508" y="121"/>
                  </a:lnTo>
                  <a:lnTo>
                    <a:pt x="506" y="140"/>
                  </a:lnTo>
                  <a:lnTo>
                    <a:pt x="499" y="156"/>
                  </a:lnTo>
                  <a:lnTo>
                    <a:pt x="488" y="170"/>
                  </a:lnTo>
                  <a:lnTo>
                    <a:pt x="473" y="182"/>
                  </a:lnTo>
                  <a:lnTo>
                    <a:pt x="457" y="189"/>
                  </a:lnTo>
                  <a:lnTo>
                    <a:pt x="438" y="192"/>
                  </a:lnTo>
                  <a:lnTo>
                    <a:pt x="70" y="192"/>
                  </a:lnTo>
                  <a:lnTo>
                    <a:pt x="52" y="189"/>
                  </a:lnTo>
                  <a:lnTo>
                    <a:pt x="34" y="182"/>
                  </a:lnTo>
                  <a:lnTo>
                    <a:pt x="20" y="170"/>
                  </a:lnTo>
                  <a:lnTo>
                    <a:pt x="9" y="156"/>
                  </a:lnTo>
                  <a:lnTo>
                    <a:pt x="2" y="140"/>
                  </a:lnTo>
                  <a:lnTo>
                    <a:pt x="0" y="121"/>
                  </a:lnTo>
                  <a:lnTo>
                    <a:pt x="0" y="71"/>
                  </a:lnTo>
                  <a:lnTo>
                    <a:pt x="2" y="52"/>
                  </a:lnTo>
                  <a:lnTo>
                    <a:pt x="9" y="35"/>
                  </a:lnTo>
                  <a:lnTo>
                    <a:pt x="20" y="21"/>
                  </a:lnTo>
                  <a:lnTo>
                    <a:pt x="34" y="11"/>
                  </a:lnTo>
                  <a:lnTo>
                    <a:pt x="52" y="3"/>
                  </a:lnTo>
                  <a:lnTo>
                    <a:pt x="70"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5" name="Freeform 13"/>
            <p:cNvSpPr/>
            <p:nvPr/>
          </p:nvSpPr>
          <p:spPr bwMode="auto">
            <a:xfrm>
              <a:off x="13796963" y="-1182688"/>
              <a:ext cx="44450" cy="44450"/>
            </a:xfrm>
            <a:custGeom>
              <a:avLst/>
              <a:gdLst>
                <a:gd name="T0" fmla="*/ 140 w 282"/>
                <a:gd name="T1" fmla="*/ 0 h 281"/>
                <a:gd name="T2" fmla="*/ 169 w 282"/>
                <a:gd name="T3" fmla="*/ 2 h 281"/>
                <a:gd name="T4" fmla="*/ 195 w 282"/>
                <a:gd name="T5" fmla="*/ 10 h 281"/>
                <a:gd name="T6" fmla="*/ 220 w 282"/>
                <a:gd name="T7" fmla="*/ 23 h 281"/>
                <a:gd name="T8" fmla="*/ 240 w 282"/>
                <a:gd name="T9" fmla="*/ 40 h 281"/>
                <a:gd name="T10" fmla="*/ 258 w 282"/>
                <a:gd name="T11" fmla="*/ 62 h 281"/>
                <a:gd name="T12" fmla="*/ 271 w 282"/>
                <a:gd name="T13" fmla="*/ 85 h 281"/>
                <a:gd name="T14" fmla="*/ 279 w 282"/>
                <a:gd name="T15" fmla="*/ 112 h 281"/>
                <a:gd name="T16" fmla="*/ 282 w 282"/>
                <a:gd name="T17" fmla="*/ 140 h 281"/>
                <a:gd name="T18" fmla="*/ 279 w 282"/>
                <a:gd name="T19" fmla="*/ 169 h 281"/>
                <a:gd name="T20" fmla="*/ 271 w 282"/>
                <a:gd name="T21" fmla="*/ 195 h 281"/>
                <a:gd name="T22" fmla="*/ 258 w 282"/>
                <a:gd name="T23" fmla="*/ 219 h 281"/>
                <a:gd name="T24" fmla="*/ 240 w 282"/>
                <a:gd name="T25" fmla="*/ 240 h 281"/>
                <a:gd name="T26" fmla="*/ 220 w 282"/>
                <a:gd name="T27" fmla="*/ 257 h 281"/>
                <a:gd name="T28" fmla="*/ 195 w 282"/>
                <a:gd name="T29" fmla="*/ 271 h 281"/>
                <a:gd name="T30" fmla="*/ 169 w 282"/>
                <a:gd name="T31" fmla="*/ 279 h 281"/>
                <a:gd name="T32" fmla="*/ 140 w 282"/>
                <a:gd name="T33" fmla="*/ 281 h 281"/>
                <a:gd name="T34" fmla="*/ 112 w 282"/>
                <a:gd name="T35" fmla="*/ 279 h 281"/>
                <a:gd name="T36" fmla="*/ 86 w 282"/>
                <a:gd name="T37" fmla="*/ 271 h 281"/>
                <a:gd name="T38" fmla="*/ 62 w 282"/>
                <a:gd name="T39" fmla="*/ 257 h 281"/>
                <a:gd name="T40" fmla="*/ 41 w 282"/>
                <a:gd name="T41" fmla="*/ 240 h 281"/>
                <a:gd name="T42" fmla="*/ 24 w 282"/>
                <a:gd name="T43" fmla="*/ 219 h 281"/>
                <a:gd name="T44" fmla="*/ 11 w 282"/>
                <a:gd name="T45" fmla="*/ 195 h 281"/>
                <a:gd name="T46" fmla="*/ 3 w 282"/>
                <a:gd name="T47" fmla="*/ 169 h 281"/>
                <a:gd name="T48" fmla="*/ 0 w 282"/>
                <a:gd name="T49" fmla="*/ 140 h 281"/>
                <a:gd name="T50" fmla="*/ 3 w 282"/>
                <a:gd name="T51" fmla="*/ 112 h 281"/>
                <a:gd name="T52" fmla="*/ 11 w 282"/>
                <a:gd name="T53" fmla="*/ 85 h 281"/>
                <a:gd name="T54" fmla="*/ 24 w 282"/>
                <a:gd name="T55" fmla="*/ 62 h 281"/>
                <a:gd name="T56" fmla="*/ 41 w 282"/>
                <a:gd name="T57" fmla="*/ 40 h 281"/>
                <a:gd name="T58" fmla="*/ 62 w 282"/>
                <a:gd name="T59" fmla="*/ 23 h 281"/>
                <a:gd name="T60" fmla="*/ 86 w 282"/>
                <a:gd name="T61" fmla="*/ 10 h 281"/>
                <a:gd name="T62" fmla="*/ 112 w 282"/>
                <a:gd name="T63" fmla="*/ 2 h 281"/>
                <a:gd name="T64" fmla="*/ 140 w 282"/>
                <a:gd name="T6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281">
                  <a:moveTo>
                    <a:pt x="140" y="0"/>
                  </a:moveTo>
                  <a:lnTo>
                    <a:pt x="169" y="2"/>
                  </a:lnTo>
                  <a:lnTo>
                    <a:pt x="195" y="10"/>
                  </a:lnTo>
                  <a:lnTo>
                    <a:pt x="220" y="23"/>
                  </a:lnTo>
                  <a:lnTo>
                    <a:pt x="240" y="40"/>
                  </a:lnTo>
                  <a:lnTo>
                    <a:pt x="258" y="62"/>
                  </a:lnTo>
                  <a:lnTo>
                    <a:pt x="271" y="85"/>
                  </a:lnTo>
                  <a:lnTo>
                    <a:pt x="279" y="112"/>
                  </a:lnTo>
                  <a:lnTo>
                    <a:pt x="282" y="140"/>
                  </a:lnTo>
                  <a:lnTo>
                    <a:pt x="279" y="169"/>
                  </a:lnTo>
                  <a:lnTo>
                    <a:pt x="271" y="195"/>
                  </a:lnTo>
                  <a:lnTo>
                    <a:pt x="258" y="219"/>
                  </a:lnTo>
                  <a:lnTo>
                    <a:pt x="240" y="240"/>
                  </a:lnTo>
                  <a:lnTo>
                    <a:pt x="220" y="257"/>
                  </a:lnTo>
                  <a:lnTo>
                    <a:pt x="195" y="271"/>
                  </a:lnTo>
                  <a:lnTo>
                    <a:pt x="169" y="279"/>
                  </a:lnTo>
                  <a:lnTo>
                    <a:pt x="140" y="281"/>
                  </a:lnTo>
                  <a:lnTo>
                    <a:pt x="112" y="279"/>
                  </a:lnTo>
                  <a:lnTo>
                    <a:pt x="86" y="271"/>
                  </a:lnTo>
                  <a:lnTo>
                    <a:pt x="62" y="257"/>
                  </a:lnTo>
                  <a:lnTo>
                    <a:pt x="41" y="240"/>
                  </a:lnTo>
                  <a:lnTo>
                    <a:pt x="24" y="219"/>
                  </a:lnTo>
                  <a:lnTo>
                    <a:pt x="11" y="195"/>
                  </a:lnTo>
                  <a:lnTo>
                    <a:pt x="3" y="169"/>
                  </a:lnTo>
                  <a:lnTo>
                    <a:pt x="0" y="140"/>
                  </a:lnTo>
                  <a:lnTo>
                    <a:pt x="3" y="112"/>
                  </a:lnTo>
                  <a:lnTo>
                    <a:pt x="11" y="85"/>
                  </a:lnTo>
                  <a:lnTo>
                    <a:pt x="24" y="62"/>
                  </a:lnTo>
                  <a:lnTo>
                    <a:pt x="41" y="40"/>
                  </a:lnTo>
                  <a:lnTo>
                    <a:pt x="62" y="23"/>
                  </a:lnTo>
                  <a:lnTo>
                    <a:pt x="86" y="10"/>
                  </a:lnTo>
                  <a:lnTo>
                    <a:pt x="112" y="2"/>
                  </a:lnTo>
                  <a:lnTo>
                    <a:pt x="140"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6" name="Freeform 14"/>
            <p:cNvSpPr/>
            <p:nvPr/>
          </p:nvSpPr>
          <p:spPr bwMode="auto">
            <a:xfrm>
              <a:off x="13839825" y="-968375"/>
              <a:ext cx="61913" cy="39688"/>
            </a:xfrm>
            <a:custGeom>
              <a:avLst/>
              <a:gdLst>
                <a:gd name="T0" fmla="*/ 312 w 392"/>
                <a:gd name="T1" fmla="*/ 0 h 246"/>
                <a:gd name="T2" fmla="*/ 331 w 392"/>
                <a:gd name="T3" fmla="*/ 3 h 246"/>
                <a:gd name="T4" fmla="*/ 347 w 392"/>
                <a:gd name="T5" fmla="*/ 10 h 246"/>
                <a:gd name="T6" fmla="*/ 360 w 392"/>
                <a:gd name="T7" fmla="*/ 21 h 246"/>
                <a:gd name="T8" fmla="*/ 371 w 392"/>
                <a:gd name="T9" fmla="*/ 36 h 246"/>
                <a:gd name="T10" fmla="*/ 379 w 392"/>
                <a:gd name="T11" fmla="*/ 54 h 246"/>
                <a:gd name="T12" fmla="*/ 390 w 392"/>
                <a:gd name="T13" fmla="*/ 103 h 246"/>
                <a:gd name="T14" fmla="*/ 392 w 392"/>
                <a:gd name="T15" fmla="*/ 121 h 246"/>
                <a:gd name="T16" fmla="*/ 389 w 392"/>
                <a:gd name="T17" fmla="*/ 139 h 246"/>
                <a:gd name="T18" fmla="*/ 382 w 392"/>
                <a:gd name="T19" fmla="*/ 156 h 246"/>
                <a:gd name="T20" fmla="*/ 369 w 392"/>
                <a:gd name="T21" fmla="*/ 170 h 246"/>
                <a:gd name="T22" fmla="*/ 355 w 392"/>
                <a:gd name="T23" fmla="*/ 180 h 246"/>
                <a:gd name="T24" fmla="*/ 338 w 392"/>
                <a:gd name="T25" fmla="*/ 187 h 246"/>
                <a:gd name="T26" fmla="*/ 98 w 392"/>
                <a:gd name="T27" fmla="*/ 244 h 246"/>
                <a:gd name="T28" fmla="*/ 78 w 392"/>
                <a:gd name="T29" fmla="*/ 246 h 246"/>
                <a:gd name="T30" fmla="*/ 61 w 392"/>
                <a:gd name="T31" fmla="*/ 243 h 246"/>
                <a:gd name="T32" fmla="*/ 45 w 392"/>
                <a:gd name="T33" fmla="*/ 236 h 246"/>
                <a:gd name="T34" fmla="*/ 30 w 392"/>
                <a:gd name="T35" fmla="*/ 225 h 246"/>
                <a:gd name="T36" fmla="*/ 19 w 392"/>
                <a:gd name="T37" fmla="*/ 210 h 246"/>
                <a:gd name="T38" fmla="*/ 13 w 392"/>
                <a:gd name="T39" fmla="*/ 192 h 246"/>
                <a:gd name="T40" fmla="*/ 1 w 392"/>
                <a:gd name="T41" fmla="*/ 144 h 246"/>
                <a:gd name="T42" fmla="*/ 0 w 392"/>
                <a:gd name="T43" fmla="*/ 125 h 246"/>
                <a:gd name="T44" fmla="*/ 2 w 392"/>
                <a:gd name="T45" fmla="*/ 107 h 246"/>
                <a:gd name="T46" fmla="*/ 10 w 392"/>
                <a:gd name="T47" fmla="*/ 91 h 246"/>
                <a:gd name="T48" fmla="*/ 21 w 392"/>
                <a:gd name="T49" fmla="*/ 76 h 246"/>
                <a:gd name="T50" fmla="*/ 35 w 392"/>
                <a:gd name="T51" fmla="*/ 66 h 246"/>
                <a:gd name="T52" fmla="*/ 53 w 392"/>
                <a:gd name="T53" fmla="*/ 59 h 246"/>
                <a:gd name="T54" fmla="*/ 293 w 392"/>
                <a:gd name="T55" fmla="*/ 2 h 246"/>
                <a:gd name="T56" fmla="*/ 312 w 392"/>
                <a:gd name="T5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246">
                  <a:moveTo>
                    <a:pt x="312" y="0"/>
                  </a:moveTo>
                  <a:lnTo>
                    <a:pt x="331" y="3"/>
                  </a:lnTo>
                  <a:lnTo>
                    <a:pt x="347" y="10"/>
                  </a:lnTo>
                  <a:lnTo>
                    <a:pt x="360" y="21"/>
                  </a:lnTo>
                  <a:lnTo>
                    <a:pt x="371" y="36"/>
                  </a:lnTo>
                  <a:lnTo>
                    <a:pt x="379" y="54"/>
                  </a:lnTo>
                  <a:lnTo>
                    <a:pt x="390" y="103"/>
                  </a:lnTo>
                  <a:lnTo>
                    <a:pt x="392" y="121"/>
                  </a:lnTo>
                  <a:lnTo>
                    <a:pt x="389" y="139"/>
                  </a:lnTo>
                  <a:lnTo>
                    <a:pt x="382" y="156"/>
                  </a:lnTo>
                  <a:lnTo>
                    <a:pt x="369" y="170"/>
                  </a:lnTo>
                  <a:lnTo>
                    <a:pt x="355" y="180"/>
                  </a:lnTo>
                  <a:lnTo>
                    <a:pt x="338" y="187"/>
                  </a:lnTo>
                  <a:lnTo>
                    <a:pt x="98" y="244"/>
                  </a:lnTo>
                  <a:lnTo>
                    <a:pt x="78" y="246"/>
                  </a:lnTo>
                  <a:lnTo>
                    <a:pt x="61" y="243"/>
                  </a:lnTo>
                  <a:lnTo>
                    <a:pt x="45" y="236"/>
                  </a:lnTo>
                  <a:lnTo>
                    <a:pt x="30" y="225"/>
                  </a:lnTo>
                  <a:lnTo>
                    <a:pt x="19" y="210"/>
                  </a:lnTo>
                  <a:lnTo>
                    <a:pt x="13" y="192"/>
                  </a:lnTo>
                  <a:lnTo>
                    <a:pt x="1" y="144"/>
                  </a:lnTo>
                  <a:lnTo>
                    <a:pt x="0" y="125"/>
                  </a:lnTo>
                  <a:lnTo>
                    <a:pt x="2" y="107"/>
                  </a:lnTo>
                  <a:lnTo>
                    <a:pt x="10" y="91"/>
                  </a:lnTo>
                  <a:lnTo>
                    <a:pt x="21" y="76"/>
                  </a:lnTo>
                  <a:lnTo>
                    <a:pt x="35" y="66"/>
                  </a:lnTo>
                  <a:lnTo>
                    <a:pt x="53" y="59"/>
                  </a:lnTo>
                  <a:lnTo>
                    <a:pt x="293" y="2"/>
                  </a:lnTo>
                  <a:lnTo>
                    <a:pt x="312"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7" name="Freeform 15"/>
            <p:cNvSpPr/>
            <p:nvPr/>
          </p:nvSpPr>
          <p:spPr bwMode="auto">
            <a:xfrm>
              <a:off x="13442950" y="-1238250"/>
              <a:ext cx="101600" cy="41275"/>
            </a:xfrm>
            <a:custGeom>
              <a:avLst/>
              <a:gdLst>
                <a:gd name="T0" fmla="*/ 64 w 637"/>
                <a:gd name="T1" fmla="*/ 0 h 256"/>
                <a:gd name="T2" fmla="*/ 82 w 637"/>
                <a:gd name="T3" fmla="*/ 3 h 256"/>
                <a:gd name="T4" fmla="*/ 97 w 637"/>
                <a:gd name="T5" fmla="*/ 10 h 256"/>
                <a:gd name="T6" fmla="*/ 109 w 637"/>
                <a:gd name="T7" fmla="*/ 20 h 256"/>
                <a:gd name="T8" fmla="*/ 119 w 637"/>
                <a:gd name="T9" fmla="*/ 32 h 256"/>
                <a:gd name="T10" fmla="*/ 127 w 637"/>
                <a:gd name="T11" fmla="*/ 47 h 256"/>
                <a:gd name="T12" fmla="*/ 129 w 637"/>
                <a:gd name="T13" fmla="*/ 65 h 256"/>
                <a:gd name="T14" fmla="*/ 129 w 637"/>
                <a:gd name="T15" fmla="*/ 129 h 256"/>
                <a:gd name="T16" fmla="*/ 508 w 637"/>
                <a:gd name="T17" fmla="*/ 129 h 256"/>
                <a:gd name="T18" fmla="*/ 508 w 637"/>
                <a:gd name="T19" fmla="*/ 65 h 256"/>
                <a:gd name="T20" fmla="*/ 511 w 637"/>
                <a:gd name="T21" fmla="*/ 47 h 256"/>
                <a:gd name="T22" fmla="*/ 518 w 637"/>
                <a:gd name="T23" fmla="*/ 32 h 256"/>
                <a:gd name="T24" fmla="*/ 528 w 637"/>
                <a:gd name="T25" fmla="*/ 20 h 256"/>
                <a:gd name="T26" fmla="*/ 541 w 637"/>
                <a:gd name="T27" fmla="*/ 10 h 256"/>
                <a:gd name="T28" fmla="*/ 556 w 637"/>
                <a:gd name="T29" fmla="*/ 3 h 256"/>
                <a:gd name="T30" fmla="*/ 573 w 637"/>
                <a:gd name="T31" fmla="*/ 0 h 256"/>
                <a:gd name="T32" fmla="*/ 590 w 637"/>
                <a:gd name="T33" fmla="*/ 3 h 256"/>
                <a:gd name="T34" fmla="*/ 605 w 637"/>
                <a:gd name="T35" fmla="*/ 10 h 256"/>
                <a:gd name="T36" fmla="*/ 618 w 637"/>
                <a:gd name="T37" fmla="*/ 20 h 256"/>
                <a:gd name="T38" fmla="*/ 629 w 637"/>
                <a:gd name="T39" fmla="*/ 32 h 256"/>
                <a:gd name="T40" fmla="*/ 635 w 637"/>
                <a:gd name="T41" fmla="*/ 47 h 256"/>
                <a:gd name="T42" fmla="*/ 637 w 637"/>
                <a:gd name="T43" fmla="*/ 65 h 256"/>
                <a:gd name="T44" fmla="*/ 637 w 637"/>
                <a:gd name="T45" fmla="*/ 193 h 256"/>
                <a:gd name="T46" fmla="*/ 635 w 637"/>
                <a:gd name="T47" fmla="*/ 209 h 256"/>
                <a:gd name="T48" fmla="*/ 629 w 637"/>
                <a:gd name="T49" fmla="*/ 224 h 256"/>
                <a:gd name="T50" fmla="*/ 618 w 637"/>
                <a:gd name="T51" fmla="*/ 238 h 256"/>
                <a:gd name="T52" fmla="*/ 605 w 637"/>
                <a:gd name="T53" fmla="*/ 248 h 256"/>
                <a:gd name="T54" fmla="*/ 590 w 637"/>
                <a:gd name="T55" fmla="*/ 254 h 256"/>
                <a:gd name="T56" fmla="*/ 573 w 637"/>
                <a:gd name="T57" fmla="*/ 256 h 256"/>
                <a:gd name="T58" fmla="*/ 64 w 637"/>
                <a:gd name="T59" fmla="*/ 256 h 256"/>
                <a:gd name="T60" fmla="*/ 47 w 637"/>
                <a:gd name="T61" fmla="*/ 254 h 256"/>
                <a:gd name="T62" fmla="*/ 32 w 637"/>
                <a:gd name="T63" fmla="*/ 248 h 256"/>
                <a:gd name="T64" fmla="*/ 20 w 637"/>
                <a:gd name="T65" fmla="*/ 238 h 256"/>
                <a:gd name="T66" fmla="*/ 9 w 637"/>
                <a:gd name="T67" fmla="*/ 224 h 256"/>
                <a:gd name="T68" fmla="*/ 2 w 637"/>
                <a:gd name="T69" fmla="*/ 209 h 256"/>
                <a:gd name="T70" fmla="*/ 0 w 637"/>
                <a:gd name="T71" fmla="*/ 193 h 256"/>
                <a:gd name="T72" fmla="*/ 0 w 637"/>
                <a:gd name="T73" fmla="*/ 65 h 256"/>
                <a:gd name="T74" fmla="*/ 2 w 637"/>
                <a:gd name="T75" fmla="*/ 47 h 256"/>
                <a:gd name="T76" fmla="*/ 9 w 637"/>
                <a:gd name="T77" fmla="*/ 32 h 256"/>
                <a:gd name="T78" fmla="*/ 20 w 637"/>
                <a:gd name="T79" fmla="*/ 20 h 256"/>
                <a:gd name="T80" fmla="*/ 32 w 637"/>
                <a:gd name="T81" fmla="*/ 10 h 256"/>
                <a:gd name="T82" fmla="*/ 47 w 637"/>
                <a:gd name="T83" fmla="*/ 3 h 256"/>
                <a:gd name="T84" fmla="*/ 64 w 637"/>
                <a:gd name="T8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7" h="256">
                  <a:moveTo>
                    <a:pt x="64" y="0"/>
                  </a:moveTo>
                  <a:lnTo>
                    <a:pt x="82" y="3"/>
                  </a:lnTo>
                  <a:lnTo>
                    <a:pt x="97" y="10"/>
                  </a:lnTo>
                  <a:lnTo>
                    <a:pt x="109" y="20"/>
                  </a:lnTo>
                  <a:lnTo>
                    <a:pt x="119" y="32"/>
                  </a:lnTo>
                  <a:lnTo>
                    <a:pt x="127" y="47"/>
                  </a:lnTo>
                  <a:lnTo>
                    <a:pt x="129" y="65"/>
                  </a:lnTo>
                  <a:lnTo>
                    <a:pt x="129" y="129"/>
                  </a:lnTo>
                  <a:lnTo>
                    <a:pt x="508" y="129"/>
                  </a:lnTo>
                  <a:lnTo>
                    <a:pt x="508" y="65"/>
                  </a:lnTo>
                  <a:lnTo>
                    <a:pt x="511" y="47"/>
                  </a:lnTo>
                  <a:lnTo>
                    <a:pt x="518" y="32"/>
                  </a:lnTo>
                  <a:lnTo>
                    <a:pt x="528" y="20"/>
                  </a:lnTo>
                  <a:lnTo>
                    <a:pt x="541" y="10"/>
                  </a:lnTo>
                  <a:lnTo>
                    <a:pt x="556" y="3"/>
                  </a:lnTo>
                  <a:lnTo>
                    <a:pt x="573" y="0"/>
                  </a:lnTo>
                  <a:lnTo>
                    <a:pt x="590" y="3"/>
                  </a:lnTo>
                  <a:lnTo>
                    <a:pt x="605" y="10"/>
                  </a:lnTo>
                  <a:lnTo>
                    <a:pt x="618" y="20"/>
                  </a:lnTo>
                  <a:lnTo>
                    <a:pt x="629" y="32"/>
                  </a:lnTo>
                  <a:lnTo>
                    <a:pt x="635" y="47"/>
                  </a:lnTo>
                  <a:lnTo>
                    <a:pt x="637" y="65"/>
                  </a:lnTo>
                  <a:lnTo>
                    <a:pt x="637" y="193"/>
                  </a:lnTo>
                  <a:lnTo>
                    <a:pt x="635" y="209"/>
                  </a:lnTo>
                  <a:lnTo>
                    <a:pt x="629" y="224"/>
                  </a:lnTo>
                  <a:lnTo>
                    <a:pt x="618" y="238"/>
                  </a:lnTo>
                  <a:lnTo>
                    <a:pt x="605" y="248"/>
                  </a:lnTo>
                  <a:lnTo>
                    <a:pt x="590" y="254"/>
                  </a:lnTo>
                  <a:lnTo>
                    <a:pt x="573" y="256"/>
                  </a:lnTo>
                  <a:lnTo>
                    <a:pt x="64" y="256"/>
                  </a:lnTo>
                  <a:lnTo>
                    <a:pt x="47" y="254"/>
                  </a:lnTo>
                  <a:lnTo>
                    <a:pt x="32" y="248"/>
                  </a:lnTo>
                  <a:lnTo>
                    <a:pt x="20" y="238"/>
                  </a:lnTo>
                  <a:lnTo>
                    <a:pt x="9" y="224"/>
                  </a:lnTo>
                  <a:lnTo>
                    <a:pt x="2" y="209"/>
                  </a:lnTo>
                  <a:lnTo>
                    <a:pt x="0" y="193"/>
                  </a:lnTo>
                  <a:lnTo>
                    <a:pt x="0" y="65"/>
                  </a:lnTo>
                  <a:lnTo>
                    <a:pt x="2" y="47"/>
                  </a:lnTo>
                  <a:lnTo>
                    <a:pt x="9" y="32"/>
                  </a:lnTo>
                  <a:lnTo>
                    <a:pt x="20" y="20"/>
                  </a:lnTo>
                  <a:lnTo>
                    <a:pt x="32" y="10"/>
                  </a:lnTo>
                  <a:lnTo>
                    <a:pt x="47" y="3"/>
                  </a:lnTo>
                  <a:lnTo>
                    <a:pt x="64"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sp>
          <p:nvSpPr>
            <p:cNvPr id="48" name="Freeform 16"/>
            <p:cNvSpPr/>
            <p:nvPr/>
          </p:nvSpPr>
          <p:spPr bwMode="auto">
            <a:xfrm>
              <a:off x="13625513" y="-1338263"/>
              <a:ext cx="101600" cy="41275"/>
            </a:xfrm>
            <a:custGeom>
              <a:avLst/>
              <a:gdLst>
                <a:gd name="T0" fmla="*/ 64 w 636"/>
                <a:gd name="T1" fmla="*/ 0 h 257"/>
                <a:gd name="T2" fmla="*/ 81 w 636"/>
                <a:gd name="T3" fmla="*/ 2 h 257"/>
                <a:gd name="T4" fmla="*/ 96 w 636"/>
                <a:gd name="T5" fmla="*/ 9 h 257"/>
                <a:gd name="T6" fmla="*/ 109 w 636"/>
                <a:gd name="T7" fmla="*/ 20 h 257"/>
                <a:gd name="T8" fmla="*/ 119 w 636"/>
                <a:gd name="T9" fmla="*/ 32 h 257"/>
                <a:gd name="T10" fmla="*/ 126 w 636"/>
                <a:gd name="T11" fmla="*/ 47 h 257"/>
                <a:gd name="T12" fmla="*/ 128 w 636"/>
                <a:gd name="T13" fmla="*/ 64 h 257"/>
                <a:gd name="T14" fmla="*/ 128 w 636"/>
                <a:gd name="T15" fmla="*/ 129 h 257"/>
                <a:gd name="T16" fmla="*/ 508 w 636"/>
                <a:gd name="T17" fmla="*/ 129 h 257"/>
                <a:gd name="T18" fmla="*/ 508 w 636"/>
                <a:gd name="T19" fmla="*/ 64 h 257"/>
                <a:gd name="T20" fmla="*/ 511 w 636"/>
                <a:gd name="T21" fmla="*/ 47 h 257"/>
                <a:gd name="T22" fmla="*/ 517 w 636"/>
                <a:gd name="T23" fmla="*/ 32 h 257"/>
                <a:gd name="T24" fmla="*/ 527 w 636"/>
                <a:gd name="T25" fmla="*/ 20 h 257"/>
                <a:gd name="T26" fmla="*/ 540 w 636"/>
                <a:gd name="T27" fmla="*/ 9 h 257"/>
                <a:gd name="T28" fmla="*/ 556 w 636"/>
                <a:gd name="T29" fmla="*/ 2 h 257"/>
                <a:gd name="T30" fmla="*/ 572 w 636"/>
                <a:gd name="T31" fmla="*/ 0 h 257"/>
                <a:gd name="T32" fmla="*/ 589 w 636"/>
                <a:gd name="T33" fmla="*/ 2 h 257"/>
                <a:gd name="T34" fmla="*/ 605 w 636"/>
                <a:gd name="T35" fmla="*/ 9 h 257"/>
                <a:gd name="T36" fmla="*/ 618 w 636"/>
                <a:gd name="T37" fmla="*/ 20 h 257"/>
                <a:gd name="T38" fmla="*/ 628 w 636"/>
                <a:gd name="T39" fmla="*/ 32 h 257"/>
                <a:gd name="T40" fmla="*/ 634 w 636"/>
                <a:gd name="T41" fmla="*/ 47 h 257"/>
                <a:gd name="T42" fmla="*/ 636 w 636"/>
                <a:gd name="T43" fmla="*/ 64 h 257"/>
                <a:gd name="T44" fmla="*/ 636 w 636"/>
                <a:gd name="T45" fmla="*/ 193 h 257"/>
                <a:gd name="T46" fmla="*/ 634 w 636"/>
                <a:gd name="T47" fmla="*/ 209 h 257"/>
                <a:gd name="T48" fmla="*/ 628 w 636"/>
                <a:gd name="T49" fmla="*/ 224 h 257"/>
                <a:gd name="T50" fmla="*/ 618 w 636"/>
                <a:gd name="T51" fmla="*/ 237 h 257"/>
                <a:gd name="T52" fmla="*/ 605 w 636"/>
                <a:gd name="T53" fmla="*/ 248 h 257"/>
                <a:gd name="T54" fmla="*/ 589 w 636"/>
                <a:gd name="T55" fmla="*/ 254 h 257"/>
                <a:gd name="T56" fmla="*/ 572 w 636"/>
                <a:gd name="T57" fmla="*/ 257 h 257"/>
                <a:gd name="T58" fmla="*/ 64 w 636"/>
                <a:gd name="T59" fmla="*/ 257 h 257"/>
                <a:gd name="T60" fmla="*/ 47 w 636"/>
                <a:gd name="T61" fmla="*/ 254 h 257"/>
                <a:gd name="T62" fmla="*/ 31 w 636"/>
                <a:gd name="T63" fmla="*/ 248 h 257"/>
                <a:gd name="T64" fmla="*/ 18 w 636"/>
                <a:gd name="T65" fmla="*/ 237 h 257"/>
                <a:gd name="T66" fmla="*/ 9 w 636"/>
                <a:gd name="T67" fmla="*/ 224 h 257"/>
                <a:gd name="T68" fmla="*/ 2 w 636"/>
                <a:gd name="T69" fmla="*/ 209 h 257"/>
                <a:gd name="T70" fmla="*/ 0 w 636"/>
                <a:gd name="T71" fmla="*/ 193 h 257"/>
                <a:gd name="T72" fmla="*/ 0 w 636"/>
                <a:gd name="T73" fmla="*/ 64 h 257"/>
                <a:gd name="T74" fmla="*/ 2 w 636"/>
                <a:gd name="T75" fmla="*/ 47 h 257"/>
                <a:gd name="T76" fmla="*/ 9 w 636"/>
                <a:gd name="T77" fmla="*/ 32 h 257"/>
                <a:gd name="T78" fmla="*/ 18 w 636"/>
                <a:gd name="T79" fmla="*/ 20 h 257"/>
                <a:gd name="T80" fmla="*/ 31 w 636"/>
                <a:gd name="T81" fmla="*/ 9 h 257"/>
                <a:gd name="T82" fmla="*/ 47 w 636"/>
                <a:gd name="T83" fmla="*/ 2 h 257"/>
                <a:gd name="T84" fmla="*/ 64 w 636"/>
                <a:gd name="T8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6" h="257">
                  <a:moveTo>
                    <a:pt x="64" y="0"/>
                  </a:moveTo>
                  <a:lnTo>
                    <a:pt x="81" y="2"/>
                  </a:lnTo>
                  <a:lnTo>
                    <a:pt x="96" y="9"/>
                  </a:lnTo>
                  <a:lnTo>
                    <a:pt x="109" y="20"/>
                  </a:lnTo>
                  <a:lnTo>
                    <a:pt x="119" y="32"/>
                  </a:lnTo>
                  <a:lnTo>
                    <a:pt x="126" y="47"/>
                  </a:lnTo>
                  <a:lnTo>
                    <a:pt x="128" y="64"/>
                  </a:lnTo>
                  <a:lnTo>
                    <a:pt x="128" y="129"/>
                  </a:lnTo>
                  <a:lnTo>
                    <a:pt x="508" y="129"/>
                  </a:lnTo>
                  <a:lnTo>
                    <a:pt x="508" y="64"/>
                  </a:lnTo>
                  <a:lnTo>
                    <a:pt x="511" y="47"/>
                  </a:lnTo>
                  <a:lnTo>
                    <a:pt x="517" y="32"/>
                  </a:lnTo>
                  <a:lnTo>
                    <a:pt x="527" y="20"/>
                  </a:lnTo>
                  <a:lnTo>
                    <a:pt x="540" y="9"/>
                  </a:lnTo>
                  <a:lnTo>
                    <a:pt x="556" y="2"/>
                  </a:lnTo>
                  <a:lnTo>
                    <a:pt x="572" y="0"/>
                  </a:lnTo>
                  <a:lnTo>
                    <a:pt x="589" y="2"/>
                  </a:lnTo>
                  <a:lnTo>
                    <a:pt x="605" y="9"/>
                  </a:lnTo>
                  <a:lnTo>
                    <a:pt x="618" y="20"/>
                  </a:lnTo>
                  <a:lnTo>
                    <a:pt x="628" y="32"/>
                  </a:lnTo>
                  <a:lnTo>
                    <a:pt x="634" y="47"/>
                  </a:lnTo>
                  <a:lnTo>
                    <a:pt x="636" y="64"/>
                  </a:lnTo>
                  <a:lnTo>
                    <a:pt x="636" y="193"/>
                  </a:lnTo>
                  <a:lnTo>
                    <a:pt x="634" y="209"/>
                  </a:lnTo>
                  <a:lnTo>
                    <a:pt x="628" y="224"/>
                  </a:lnTo>
                  <a:lnTo>
                    <a:pt x="618" y="237"/>
                  </a:lnTo>
                  <a:lnTo>
                    <a:pt x="605" y="248"/>
                  </a:lnTo>
                  <a:lnTo>
                    <a:pt x="589" y="254"/>
                  </a:lnTo>
                  <a:lnTo>
                    <a:pt x="572" y="257"/>
                  </a:lnTo>
                  <a:lnTo>
                    <a:pt x="64" y="257"/>
                  </a:lnTo>
                  <a:lnTo>
                    <a:pt x="47" y="254"/>
                  </a:lnTo>
                  <a:lnTo>
                    <a:pt x="31" y="248"/>
                  </a:lnTo>
                  <a:lnTo>
                    <a:pt x="18" y="237"/>
                  </a:lnTo>
                  <a:lnTo>
                    <a:pt x="9" y="224"/>
                  </a:lnTo>
                  <a:lnTo>
                    <a:pt x="2" y="209"/>
                  </a:lnTo>
                  <a:lnTo>
                    <a:pt x="0" y="193"/>
                  </a:lnTo>
                  <a:lnTo>
                    <a:pt x="0" y="64"/>
                  </a:lnTo>
                  <a:lnTo>
                    <a:pt x="2" y="47"/>
                  </a:lnTo>
                  <a:lnTo>
                    <a:pt x="9" y="32"/>
                  </a:lnTo>
                  <a:lnTo>
                    <a:pt x="18" y="20"/>
                  </a:lnTo>
                  <a:lnTo>
                    <a:pt x="31" y="9"/>
                  </a:lnTo>
                  <a:lnTo>
                    <a:pt x="47" y="2"/>
                  </a:lnTo>
                  <a:lnTo>
                    <a:pt x="64" y="0"/>
                  </a:lnTo>
                  <a:close/>
                </a:path>
              </a:pathLst>
            </a:custGeom>
            <a:grpFill/>
            <a:ln w="0">
              <a:solidFill>
                <a:schemeClr val="bg1"/>
              </a:solidFill>
              <a:prstDash val="solid"/>
              <a:round/>
            </a:ln>
          </p:spPr>
          <p:txBody>
            <a:bodyPr vert="horz" wrap="square" lIns="91440" tIns="45720" rIns="91440" bIns="45720" numCol="1" anchor="t" anchorCtr="0" compatLnSpc="1"/>
            <a:lstStyle/>
            <a:p>
              <a:pPr defTabSz="894080"/>
              <a:endParaRPr lang="es-SV">
                <a:solidFill>
                  <a:srgbClr val="000000"/>
                </a:solidFill>
              </a:endParaRPr>
            </a:p>
          </p:txBody>
        </p:sp>
      </p:grpSp>
      <p:sp>
        <p:nvSpPr>
          <p:cNvPr id="82" name="文本框 18"/>
          <p:cNvSpPr>
            <a:spLocks noChangeArrowheads="1"/>
          </p:cNvSpPr>
          <p:nvPr/>
        </p:nvSpPr>
        <p:spPr bwMode="auto">
          <a:xfrm>
            <a:off x="9282724" y="4580075"/>
            <a:ext cx="22837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cxnSp>
        <p:nvCxnSpPr>
          <p:cNvPr id="84" name="直接连接符 83"/>
          <p:cNvCxnSpPr/>
          <p:nvPr/>
        </p:nvCxnSpPr>
        <p:spPr>
          <a:xfrm>
            <a:off x="6202614" y="3805399"/>
            <a:ext cx="5398836" cy="4601"/>
          </a:xfrm>
          <a:prstGeom prst="line">
            <a:avLst/>
          </a:prstGeom>
          <a:noFill/>
          <a:ln w="3175" cap="rnd" cmpd="sng" algn="ctr">
            <a:solidFill>
              <a:srgbClr val="FFFFFF">
                <a:lumMod val="85000"/>
              </a:srgbClr>
            </a:solidFill>
            <a:prstDash val="solid"/>
            <a:round/>
            <a:headEnd type="none"/>
            <a:tailEnd type="none" w="med" len="med"/>
          </a:ln>
          <a:effectLst/>
        </p:spPr>
      </p:cxnSp>
      <p:cxnSp>
        <p:nvCxnSpPr>
          <p:cNvPr id="85" name="直接连接符 84"/>
          <p:cNvCxnSpPr/>
          <p:nvPr/>
        </p:nvCxnSpPr>
        <p:spPr>
          <a:xfrm>
            <a:off x="8913285" y="2279803"/>
            <a:ext cx="0" cy="3149790"/>
          </a:xfrm>
          <a:prstGeom prst="line">
            <a:avLst/>
          </a:prstGeom>
          <a:noFill/>
          <a:ln w="3175" cap="rnd" cmpd="sng" algn="ctr">
            <a:solidFill>
              <a:srgbClr val="FFFFFF">
                <a:lumMod val="85000"/>
              </a:srgbClr>
            </a:solidFill>
            <a:prstDash val="solid"/>
            <a:round/>
            <a:headEnd type="none"/>
            <a:tailEnd type="none" w="med" len="med"/>
          </a:ln>
          <a:effectLst/>
        </p:spPr>
      </p:cxnSp>
      <p:sp>
        <p:nvSpPr>
          <p:cNvPr id="88" name="文本框 18"/>
          <p:cNvSpPr>
            <a:spLocks noChangeArrowheads="1"/>
          </p:cNvSpPr>
          <p:nvPr/>
        </p:nvSpPr>
        <p:spPr bwMode="auto">
          <a:xfrm>
            <a:off x="6523444" y="2941832"/>
            <a:ext cx="22837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grpSp>
        <p:nvGrpSpPr>
          <p:cNvPr id="89" name="Group 4"/>
          <p:cNvGrpSpPr>
            <a:grpSpLocks noChangeAspect="1"/>
          </p:cNvGrpSpPr>
          <p:nvPr/>
        </p:nvGrpSpPr>
        <p:grpSpPr bwMode="auto">
          <a:xfrm>
            <a:off x="10134270" y="2313932"/>
            <a:ext cx="283204" cy="411774"/>
            <a:chOff x="14052" y="2464"/>
            <a:chExt cx="1099" cy="1598"/>
          </a:xfrm>
          <a:solidFill>
            <a:schemeClr val="bg1"/>
          </a:solidFill>
        </p:grpSpPr>
        <p:sp>
          <p:nvSpPr>
            <p:cNvPr id="90" name="Freeform 6"/>
            <p:cNvSpPr>
              <a:spLocks noEditPoints="1"/>
            </p:cNvSpPr>
            <p:nvPr/>
          </p:nvSpPr>
          <p:spPr bwMode="auto">
            <a:xfrm>
              <a:off x="14052" y="2464"/>
              <a:ext cx="1099" cy="1598"/>
            </a:xfrm>
            <a:custGeom>
              <a:avLst/>
              <a:gdLst>
                <a:gd name="T0" fmla="*/ 934 w 2198"/>
                <a:gd name="T1" fmla="*/ 2932 h 3195"/>
                <a:gd name="T2" fmla="*/ 1014 w 2198"/>
                <a:gd name="T3" fmla="*/ 2988 h 3195"/>
                <a:gd name="T4" fmla="*/ 1127 w 2198"/>
                <a:gd name="T5" fmla="*/ 2995 h 3195"/>
                <a:gd name="T6" fmla="*/ 1215 w 2198"/>
                <a:gd name="T7" fmla="*/ 2979 h 3195"/>
                <a:gd name="T8" fmla="*/ 1278 w 2198"/>
                <a:gd name="T9" fmla="*/ 2915 h 3195"/>
                <a:gd name="T10" fmla="*/ 1420 w 2198"/>
                <a:gd name="T11" fmla="*/ 2506 h 3195"/>
                <a:gd name="T12" fmla="*/ 816 w 2198"/>
                <a:gd name="T13" fmla="*/ 2631 h 3195"/>
                <a:gd name="T14" fmla="*/ 862 w 2198"/>
                <a:gd name="T15" fmla="*/ 2775 h 3195"/>
                <a:gd name="T16" fmla="*/ 1394 w 2198"/>
                <a:gd name="T17" fmla="*/ 2594 h 3195"/>
                <a:gd name="T18" fmla="*/ 734 w 2198"/>
                <a:gd name="T19" fmla="*/ 2362 h 3195"/>
                <a:gd name="T20" fmla="*/ 1469 w 2198"/>
                <a:gd name="T21" fmla="*/ 2350 h 3195"/>
                <a:gd name="T22" fmla="*/ 1026 w 2198"/>
                <a:gd name="T23" fmla="*/ 203 h 3195"/>
                <a:gd name="T24" fmla="*/ 749 w 2198"/>
                <a:gd name="T25" fmla="*/ 271 h 3195"/>
                <a:gd name="T26" fmla="*/ 514 w 2198"/>
                <a:gd name="T27" fmla="*/ 417 h 3195"/>
                <a:gd name="T28" fmla="*/ 335 w 2198"/>
                <a:gd name="T29" fmla="*/ 625 h 3195"/>
                <a:gd name="T30" fmla="*/ 226 w 2198"/>
                <a:gd name="T31" fmla="*/ 882 h 3195"/>
                <a:gd name="T32" fmla="*/ 202 w 2198"/>
                <a:gd name="T33" fmla="*/ 1150 h 3195"/>
                <a:gd name="T34" fmla="*/ 261 w 2198"/>
                <a:gd name="T35" fmla="*/ 1368 h 3195"/>
                <a:gd name="T36" fmla="*/ 369 w 2198"/>
                <a:gd name="T37" fmla="*/ 1600 h 3195"/>
                <a:gd name="T38" fmla="*/ 524 w 2198"/>
                <a:gd name="T39" fmla="*/ 1882 h 3195"/>
                <a:gd name="T40" fmla="*/ 1619 w 2198"/>
                <a:gd name="T41" fmla="*/ 1989 h 3195"/>
                <a:gd name="T42" fmla="*/ 1798 w 2198"/>
                <a:gd name="T43" fmla="*/ 1658 h 3195"/>
                <a:gd name="T44" fmla="*/ 1915 w 2198"/>
                <a:gd name="T45" fmla="*/ 1425 h 3195"/>
                <a:gd name="T46" fmla="*/ 1987 w 2198"/>
                <a:gd name="T47" fmla="*/ 1202 h 3195"/>
                <a:gd name="T48" fmla="*/ 1986 w 2198"/>
                <a:gd name="T49" fmla="*/ 953 h 3195"/>
                <a:gd name="T50" fmla="*/ 1898 w 2198"/>
                <a:gd name="T51" fmla="*/ 685 h 3195"/>
                <a:gd name="T52" fmla="*/ 1735 w 2198"/>
                <a:gd name="T53" fmla="*/ 464 h 3195"/>
                <a:gd name="T54" fmla="*/ 1512 w 2198"/>
                <a:gd name="T55" fmla="*/ 300 h 3195"/>
                <a:gd name="T56" fmla="*/ 1245 w 2198"/>
                <a:gd name="T57" fmla="*/ 211 h 3195"/>
                <a:gd name="T58" fmla="*/ 1181 w 2198"/>
                <a:gd name="T59" fmla="*/ 3 h 3195"/>
                <a:gd name="T60" fmla="*/ 1491 w 2198"/>
                <a:gd name="T61" fmla="*/ 72 h 3195"/>
                <a:gd name="T62" fmla="*/ 1761 w 2198"/>
                <a:gd name="T63" fmla="*/ 221 h 3195"/>
                <a:gd name="T64" fmla="*/ 1977 w 2198"/>
                <a:gd name="T65" fmla="*/ 437 h 3195"/>
                <a:gd name="T66" fmla="*/ 2126 w 2198"/>
                <a:gd name="T67" fmla="*/ 707 h 3195"/>
                <a:gd name="T68" fmla="*/ 2195 w 2198"/>
                <a:gd name="T69" fmla="*/ 1016 h 3195"/>
                <a:gd name="T70" fmla="*/ 2170 w 2198"/>
                <a:gd name="T71" fmla="*/ 1300 h 3195"/>
                <a:gd name="T72" fmla="*/ 2066 w 2198"/>
                <a:gd name="T73" fmla="*/ 1574 h 3195"/>
                <a:gd name="T74" fmla="*/ 1923 w 2198"/>
                <a:gd name="T75" fmla="*/ 1846 h 3195"/>
                <a:gd name="T76" fmla="*/ 1779 w 2198"/>
                <a:gd name="T77" fmla="*/ 2112 h 3195"/>
                <a:gd name="T78" fmla="*/ 1673 w 2198"/>
                <a:gd name="T79" fmla="*/ 2370 h 3195"/>
                <a:gd name="T80" fmla="*/ 1597 w 2198"/>
                <a:gd name="T81" fmla="*/ 2611 h 3195"/>
                <a:gd name="T82" fmla="*/ 1536 w 2198"/>
                <a:gd name="T83" fmla="*/ 2815 h 3195"/>
                <a:gd name="T84" fmla="*/ 1472 w 2198"/>
                <a:gd name="T85" fmla="*/ 2977 h 3195"/>
                <a:gd name="T86" fmla="*/ 1390 w 2198"/>
                <a:gd name="T87" fmla="*/ 3096 h 3195"/>
                <a:gd name="T88" fmla="*/ 1271 w 2198"/>
                <a:gd name="T89" fmla="*/ 3170 h 3195"/>
                <a:gd name="T90" fmla="*/ 1099 w 2198"/>
                <a:gd name="T91" fmla="*/ 3195 h 3195"/>
                <a:gd name="T92" fmla="*/ 924 w 2198"/>
                <a:gd name="T93" fmla="*/ 3168 h 3195"/>
                <a:gd name="T94" fmla="*/ 803 w 2198"/>
                <a:gd name="T95" fmla="*/ 3088 h 3195"/>
                <a:gd name="T96" fmla="*/ 719 w 2198"/>
                <a:gd name="T97" fmla="*/ 2958 h 3195"/>
                <a:gd name="T98" fmla="*/ 653 w 2198"/>
                <a:gd name="T99" fmla="*/ 2782 h 3195"/>
                <a:gd name="T100" fmla="*/ 588 w 2198"/>
                <a:gd name="T101" fmla="*/ 2562 h 3195"/>
                <a:gd name="T102" fmla="*/ 503 w 2198"/>
                <a:gd name="T103" fmla="*/ 2302 h 3195"/>
                <a:gd name="T104" fmla="*/ 377 w 2198"/>
                <a:gd name="T105" fmla="*/ 2030 h 3195"/>
                <a:gd name="T106" fmla="*/ 221 w 2198"/>
                <a:gd name="T107" fmla="*/ 1746 h 3195"/>
                <a:gd name="T108" fmla="*/ 81 w 2198"/>
                <a:gd name="T109" fmla="*/ 1457 h 3195"/>
                <a:gd name="T110" fmla="*/ 4 w 2198"/>
                <a:gd name="T111" fmla="*/ 1169 h 3195"/>
                <a:gd name="T112" fmla="*/ 27 w 2198"/>
                <a:gd name="T113" fmla="*/ 858 h 3195"/>
                <a:gd name="T114" fmla="*/ 137 w 2198"/>
                <a:gd name="T115" fmla="*/ 566 h 3195"/>
                <a:gd name="T116" fmla="*/ 322 w 2198"/>
                <a:gd name="T117" fmla="*/ 322 h 3195"/>
                <a:gd name="T118" fmla="*/ 567 w 2198"/>
                <a:gd name="T119" fmla="*/ 137 h 3195"/>
                <a:gd name="T120" fmla="*/ 858 w 2198"/>
                <a:gd name="T121" fmla="*/ 27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8" h="3195">
                  <a:moveTo>
                    <a:pt x="1323" y="2818"/>
                  </a:moveTo>
                  <a:lnTo>
                    <a:pt x="899" y="2871"/>
                  </a:lnTo>
                  <a:lnTo>
                    <a:pt x="917" y="2904"/>
                  </a:lnTo>
                  <a:lnTo>
                    <a:pt x="934" y="2932"/>
                  </a:lnTo>
                  <a:lnTo>
                    <a:pt x="951" y="2953"/>
                  </a:lnTo>
                  <a:lnTo>
                    <a:pt x="971" y="2970"/>
                  </a:lnTo>
                  <a:lnTo>
                    <a:pt x="991" y="2981"/>
                  </a:lnTo>
                  <a:lnTo>
                    <a:pt x="1014" y="2988"/>
                  </a:lnTo>
                  <a:lnTo>
                    <a:pt x="1039" y="2993"/>
                  </a:lnTo>
                  <a:lnTo>
                    <a:pt x="1067" y="2995"/>
                  </a:lnTo>
                  <a:lnTo>
                    <a:pt x="1099" y="2995"/>
                  </a:lnTo>
                  <a:lnTo>
                    <a:pt x="1127" y="2995"/>
                  </a:lnTo>
                  <a:lnTo>
                    <a:pt x="1153" y="2994"/>
                  </a:lnTo>
                  <a:lnTo>
                    <a:pt x="1175" y="2991"/>
                  </a:lnTo>
                  <a:lnTo>
                    <a:pt x="1196" y="2986"/>
                  </a:lnTo>
                  <a:lnTo>
                    <a:pt x="1215" y="2979"/>
                  </a:lnTo>
                  <a:lnTo>
                    <a:pt x="1232" y="2969"/>
                  </a:lnTo>
                  <a:lnTo>
                    <a:pt x="1249" y="2954"/>
                  </a:lnTo>
                  <a:lnTo>
                    <a:pt x="1264" y="2937"/>
                  </a:lnTo>
                  <a:lnTo>
                    <a:pt x="1278" y="2915"/>
                  </a:lnTo>
                  <a:lnTo>
                    <a:pt x="1294" y="2888"/>
                  </a:lnTo>
                  <a:lnTo>
                    <a:pt x="1308" y="2855"/>
                  </a:lnTo>
                  <a:lnTo>
                    <a:pt x="1323" y="2818"/>
                  </a:lnTo>
                  <a:close/>
                  <a:moveTo>
                    <a:pt x="1420" y="2506"/>
                  </a:moveTo>
                  <a:lnTo>
                    <a:pt x="802" y="2583"/>
                  </a:lnTo>
                  <a:lnTo>
                    <a:pt x="802" y="2585"/>
                  </a:lnTo>
                  <a:lnTo>
                    <a:pt x="803" y="2587"/>
                  </a:lnTo>
                  <a:lnTo>
                    <a:pt x="816" y="2631"/>
                  </a:lnTo>
                  <a:lnTo>
                    <a:pt x="829" y="2672"/>
                  </a:lnTo>
                  <a:lnTo>
                    <a:pt x="841" y="2709"/>
                  </a:lnTo>
                  <a:lnTo>
                    <a:pt x="852" y="2743"/>
                  </a:lnTo>
                  <a:lnTo>
                    <a:pt x="862" y="2775"/>
                  </a:lnTo>
                  <a:lnTo>
                    <a:pt x="1358" y="2713"/>
                  </a:lnTo>
                  <a:lnTo>
                    <a:pt x="1369" y="2677"/>
                  </a:lnTo>
                  <a:lnTo>
                    <a:pt x="1381" y="2637"/>
                  </a:lnTo>
                  <a:lnTo>
                    <a:pt x="1394" y="2594"/>
                  </a:lnTo>
                  <a:lnTo>
                    <a:pt x="1407" y="2551"/>
                  </a:lnTo>
                  <a:lnTo>
                    <a:pt x="1420" y="2506"/>
                  </a:lnTo>
                  <a:close/>
                  <a:moveTo>
                    <a:pt x="711" y="2297"/>
                  </a:moveTo>
                  <a:lnTo>
                    <a:pt x="734" y="2362"/>
                  </a:lnTo>
                  <a:lnTo>
                    <a:pt x="754" y="2425"/>
                  </a:lnTo>
                  <a:lnTo>
                    <a:pt x="772" y="2487"/>
                  </a:lnTo>
                  <a:lnTo>
                    <a:pt x="1452" y="2402"/>
                  </a:lnTo>
                  <a:lnTo>
                    <a:pt x="1469" y="2350"/>
                  </a:lnTo>
                  <a:lnTo>
                    <a:pt x="1488" y="2297"/>
                  </a:lnTo>
                  <a:lnTo>
                    <a:pt x="711" y="2297"/>
                  </a:lnTo>
                  <a:close/>
                  <a:moveTo>
                    <a:pt x="1099" y="200"/>
                  </a:moveTo>
                  <a:lnTo>
                    <a:pt x="1026" y="203"/>
                  </a:lnTo>
                  <a:lnTo>
                    <a:pt x="953" y="211"/>
                  </a:lnTo>
                  <a:lnTo>
                    <a:pt x="883" y="226"/>
                  </a:lnTo>
                  <a:lnTo>
                    <a:pt x="815" y="246"/>
                  </a:lnTo>
                  <a:lnTo>
                    <a:pt x="749" y="271"/>
                  </a:lnTo>
                  <a:lnTo>
                    <a:pt x="686" y="300"/>
                  </a:lnTo>
                  <a:lnTo>
                    <a:pt x="625" y="335"/>
                  </a:lnTo>
                  <a:lnTo>
                    <a:pt x="568" y="374"/>
                  </a:lnTo>
                  <a:lnTo>
                    <a:pt x="514" y="417"/>
                  </a:lnTo>
                  <a:lnTo>
                    <a:pt x="464" y="464"/>
                  </a:lnTo>
                  <a:lnTo>
                    <a:pt x="417" y="514"/>
                  </a:lnTo>
                  <a:lnTo>
                    <a:pt x="374" y="568"/>
                  </a:lnTo>
                  <a:lnTo>
                    <a:pt x="335" y="625"/>
                  </a:lnTo>
                  <a:lnTo>
                    <a:pt x="300" y="685"/>
                  </a:lnTo>
                  <a:lnTo>
                    <a:pt x="271" y="749"/>
                  </a:lnTo>
                  <a:lnTo>
                    <a:pt x="246" y="815"/>
                  </a:lnTo>
                  <a:lnTo>
                    <a:pt x="226" y="882"/>
                  </a:lnTo>
                  <a:lnTo>
                    <a:pt x="212" y="953"/>
                  </a:lnTo>
                  <a:lnTo>
                    <a:pt x="203" y="1024"/>
                  </a:lnTo>
                  <a:lnTo>
                    <a:pt x="200" y="1099"/>
                  </a:lnTo>
                  <a:lnTo>
                    <a:pt x="202" y="1150"/>
                  </a:lnTo>
                  <a:lnTo>
                    <a:pt x="210" y="1203"/>
                  </a:lnTo>
                  <a:lnTo>
                    <a:pt x="223" y="1257"/>
                  </a:lnTo>
                  <a:lnTo>
                    <a:pt x="240" y="1312"/>
                  </a:lnTo>
                  <a:lnTo>
                    <a:pt x="261" y="1368"/>
                  </a:lnTo>
                  <a:lnTo>
                    <a:pt x="284" y="1426"/>
                  </a:lnTo>
                  <a:lnTo>
                    <a:pt x="310" y="1484"/>
                  </a:lnTo>
                  <a:lnTo>
                    <a:pt x="338" y="1541"/>
                  </a:lnTo>
                  <a:lnTo>
                    <a:pt x="369" y="1600"/>
                  </a:lnTo>
                  <a:lnTo>
                    <a:pt x="401" y="1658"/>
                  </a:lnTo>
                  <a:lnTo>
                    <a:pt x="432" y="1718"/>
                  </a:lnTo>
                  <a:lnTo>
                    <a:pt x="465" y="1776"/>
                  </a:lnTo>
                  <a:lnTo>
                    <a:pt x="524" y="1882"/>
                  </a:lnTo>
                  <a:lnTo>
                    <a:pt x="580" y="1989"/>
                  </a:lnTo>
                  <a:lnTo>
                    <a:pt x="634" y="2097"/>
                  </a:lnTo>
                  <a:lnTo>
                    <a:pt x="1566" y="2097"/>
                  </a:lnTo>
                  <a:lnTo>
                    <a:pt x="1619" y="1989"/>
                  </a:lnTo>
                  <a:lnTo>
                    <a:pt x="1675" y="1882"/>
                  </a:lnTo>
                  <a:lnTo>
                    <a:pt x="1733" y="1777"/>
                  </a:lnTo>
                  <a:lnTo>
                    <a:pt x="1766" y="1718"/>
                  </a:lnTo>
                  <a:lnTo>
                    <a:pt x="1798" y="1658"/>
                  </a:lnTo>
                  <a:lnTo>
                    <a:pt x="1829" y="1600"/>
                  </a:lnTo>
                  <a:lnTo>
                    <a:pt x="1860" y="1541"/>
                  </a:lnTo>
                  <a:lnTo>
                    <a:pt x="1888" y="1483"/>
                  </a:lnTo>
                  <a:lnTo>
                    <a:pt x="1915" y="1425"/>
                  </a:lnTo>
                  <a:lnTo>
                    <a:pt x="1938" y="1367"/>
                  </a:lnTo>
                  <a:lnTo>
                    <a:pt x="1959" y="1311"/>
                  </a:lnTo>
                  <a:lnTo>
                    <a:pt x="1975" y="1256"/>
                  </a:lnTo>
                  <a:lnTo>
                    <a:pt x="1987" y="1202"/>
                  </a:lnTo>
                  <a:lnTo>
                    <a:pt x="1996" y="1150"/>
                  </a:lnTo>
                  <a:lnTo>
                    <a:pt x="1999" y="1099"/>
                  </a:lnTo>
                  <a:lnTo>
                    <a:pt x="1996" y="1024"/>
                  </a:lnTo>
                  <a:lnTo>
                    <a:pt x="1986" y="953"/>
                  </a:lnTo>
                  <a:lnTo>
                    <a:pt x="1972" y="882"/>
                  </a:lnTo>
                  <a:lnTo>
                    <a:pt x="1953" y="815"/>
                  </a:lnTo>
                  <a:lnTo>
                    <a:pt x="1927" y="749"/>
                  </a:lnTo>
                  <a:lnTo>
                    <a:pt x="1898" y="685"/>
                  </a:lnTo>
                  <a:lnTo>
                    <a:pt x="1864" y="625"/>
                  </a:lnTo>
                  <a:lnTo>
                    <a:pt x="1825" y="568"/>
                  </a:lnTo>
                  <a:lnTo>
                    <a:pt x="1781" y="514"/>
                  </a:lnTo>
                  <a:lnTo>
                    <a:pt x="1735" y="464"/>
                  </a:lnTo>
                  <a:lnTo>
                    <a:pt x="1684" y="417"/>
                  </a:lnTo>
                  <a:lnTo>
                    <a:pt x="1630" y="374"/>
                  </a:lnTo>
                  <a:lnTo>
                    <a:pt x="1573" y="335"/>
                  </a:lnTo>
                  <a:lnTo>
                    <a:pt x="1512" y="300"/>
                  </a:lnTo>
                  <a:lnTo>
                    <a:pt x="1449" y="271"/>
                  </a:lnTo>
                  <a:lnTo>
                    <a:pt x="1383" y="246"/>
                  </a:lnTo>
                  <a:lnTo>
                    <a:pt x="1315" y="226"/>
                  </a:lnTo>
                  <a:lnTo>
                    <a:pt x="1245" y="211"/>
                  </a:lnTo>
                  <a:lnTo>
                    <a:pt x="1173" y="203"/>
                  </a:lnTo>
                  <a:lnTo>
                    <a:pt x="1099" y="200"/>
                  </a:lnTo>
                  <a:close/>
                  <a:moveTo>
                    <a:pt x="1099" y="0"/>
                  </a:moveTo>
                  <a:lnTo>
                    <a:pt x="1181" y="3"/>
                  </a:lnTo>
                  <a:lnTo>
                    <a:pt x="1262" y="12"/>
                  </a:lnTo>
                  <a:lnTo>
                    <a:pt x="1340" y="27"/>
                  </a:lnTo>
                  <a:lnTo>
                    <a:pt x="1416" y="46"/>
                  </a:lnTo>
                  <a:lnTo>
                    <a:pt x="1491" y="72"/>
                  </a:lnTo>
                  <a:lnTo>
                    <a:pt x="1562" y="102"/>
                  </a:lnTo>
                  <a:lnTo>
                    <a:pt x="1632" y="137"/>
                  </a:lnTo>
                  <a:lnTo>
                    <a:pt x="1697" y="177"/>
                  </a:lnTo>
                  <a:lnTo>
                    <a:pt x="1761" y="221"/>
                  </a:lnTo>
                  <a:lnTo>
                    <a:pt x="1820" y="270"/>
                  </a:lnTo>
                  <a:lnTo>
                    <a:pt x="1876" y="322"/>
                  </a:lnTo>
                  <a:lnTo>
                    <a:pt x="1928" y="378"/>
                  </a:lnTo>
                  <a:lnTo>
                    <a:pt x="1977" y="437"/>
                  </a:lnTo>
                  <a:lnTo>
                    <a:pt x="2021" y="500"/>
                  </a:lnTo>
                  <a:lnTo>
                    <a:pt x="2061" y="566"/>
                  </a:lnTo>
                  <a:lnTo>
                    <a:pt x="2096" y="635"/>
                  </a:lnTo>
                  <a:lnTo>
                    <a:pt x="2126" y="707"/>
                  </a:lnTo>
                  <a:lnTo>
                    <a:pt x="2152" y="781"/>
                  </a:lnTo>
                  <a:lnTo>
                    <a:pt x="2171" y="858"/>
                  </a:lnTo>
                  <a:lnTo>
                    <a:pt x="2187" y="936"/>
                  </a:lnTo>
                  <a:lnTo>
                    <a:pt x="2195" y="1016"/>
                  </a:lnTo>
                  <a:lnTo>
                    <a:pt x="2198" y="1099"/>
                  </a:lnTo>
                  <a:lnTo>
                    <a:pt x="2195" y="1165"/>
                  </a:lnTo>
                  <a:lnTo>
                    <a:pt x="2186" y="1233"/>
                  </a:lnTo>
                  <a:lnTo>
                    <a:pt x="2170" y="1300"/>
                  </a:lnTo>
                  <a:lnTo>
                    <a:pt x="2150" y="1368"/>
                  </a:lnTo>
                  <a:lnTo>
                    <a:pt x="2126" y="1437"/>
                  </a:lnTo>
                  <a:lnTo>
                    <a:pt x="2098" y="1505"/>
                  </a:lnTo>
                  <a:lnTo>
                    <a:pt x="2066" y="1574"/>
                  </a:lnTo>
                  <a:lnTo>
                    <a:pt x="2032" y="1642"/>
                  </a:lnTo>
                  <a:lnTo>
                    <a:pt x="1998" y="1711"/>
                  </a:lnTo>
                  <a:lnTo>
                    <a:pt x="1961" y="1778"/>
                  </a:lnTo>
                  <a:lnTo>
                    <a:pt x="1923" y="1846"/>
                  </a:lnTo>
                  <a:lnTo>
                    <a:pt x="1885" y="1914"/>
                  </a:lnTo>
                  <a:lnTo>
                    <a:pt x="1848" y="1980"/>
                  </a:lnTo>
                  <a:lnTo>
                    <a:pt x="1813" y="2047"/>
                  </a:lnTo>
                  <a:lnTo>
                    <a:pt x="1779" y="2112"/>
                  </a:lnTo>
                  <a:lnTo>
                    <a:pt x="1748" y="2177"/>
                  </a:lnTo>
                  <a:lnTo>
                    <a:pt x="1720" y="2241"/>
                  </a:lnTo>
                  <a:lnTo>
                    <a:pt x="1695" y="2304"/>
                  </a:lnTo>
                  <a:lnTo>
                    <a:pt x="1673" y="2370"/>
                  </a:lnTo>
                  <a:lnTo>
                    <a:pt x="1651" y="2434"/>
                  </a:lnTo>
                  <a:lnTo>
                    <a:pt x="1632" y="2495"/>
                  </a:lnTo>
                  <a:lnTo>
                    <a:pt x="1614" y="2554"/>
                  </a:lnTo>
                  <a:lnTo>
                    <a:pt x="1597" y="2611"/>
                  </a:lnTo>
                  <a:lnTo>
                    <a:pt x="1582" y="2665"/>
                  </a:lnTo>
                  <a:lnTo>
                    <a:pt x="1566" y="2717"/>
                  </a:lnTo>
                  <a:lnTo>
                    <a:pt x="1551" y="2768"/>
                  </a:lnTo>
                  <a:lnTo>
                    <a:pt x="1536" y="2815"/>
                  </a:lnTo>
                  <a:lnTo>
                    <a:pt x="1521" y="2859"/>
                  </a:lnTo>
                  <a:lnTo>
                    <a:pt x="1506" y="2901"/>
                  </a:lnTo>
                  <a:lnTo>
                    <a:pt x="1490" y="2940"/>
                  </a:lnTo>
                  <a:lnTo>
                    <a:pt x="1472" y="2977"/>
                  </a:lnTo>
                  <a:lnTo>
                    <a:pt x="1454" y="3012"/>
                  </a:lnTo>
                  <a:lnTo>
                    <a:pt x="1435" y="3042"/>
                  </a:lnTo>
                  <a:lnTo>
                    <a:pt x="1413" y="3071"/>
                  </a:lnTo>
                  <a:lnTo>
                    <a:pt x="1390" y="3096"/>
                  </a:lnTo>
                  <a:lnTo>
                    <a:pt x="1364" y="3120"/>
                  </a:lnTo>
                  <a:lnTo>
                    <a:pt x="1336" y="3139"/>
                  </a:lnTo>
                  <a:lnTo>
                    <a:pt x="1305" y="3157"/>
                  </a:lnTo>
                  <a:lnTo>
                    <a:pt x="1271" y="3170"/>
                  </a:lnTo>
                  <a:lnTo>
                    <a:pt x="1233" y="3181"/>
                  </a:lnTo>
                  <a:lnTo>
                    <a:pt x="1192" y="3189"/>
                  </a:lnTo>
                  <a:lnTo>
                    <a:pt x="1148" y="3193"/>
                  </a:lnTo>
                  <a:lnTo>
                    <a:pt x="1099" y="3195"/>
                  </a:lnTo>
                  <a:lnTo>
                    <a:pt x="1049" y="3193"/>
                  </a:lnTo>
                  <a:lnTo>
                    <a:pt x="1003" y="3188"/>
                  </a:lnTo>
                  <a:lnTo>
                    <a:pt x="962" y="3180"/>
                  </a:lnTo>
                  <a:lnTo>
                    <a:pt x="924" y="3168"/>
                  </a:lnTo>
                  <a:lnTo>
                    <a:pt x="889" y="3153"/>
                  </a:lnTo>
                  <a:lnTo>
                    <a:pt x="857" y="3134"/>
                  </a:lnTo>
                  <a:lnTo>
                    <a:pt x="829" y="3113"/>
                  </a:lnTo>
                  <a:lnTo>
                    <a:pt x="803" y="3088"/>
                  </a:lnTo>
                  <a:lnTo>
                    <a:pt x="780" y="3061"/>
                  </a:lnTo>
                  <a:lnTo>
                    <a:pt x="757" y="3029"/>
                  </a:lnTo>
                  <a:lnTo>
                    <a:pt x="738" y="2995"/>
                  </a:lnTo>
                  <a:lnTo>
                    <a:pt x="719" y="2958"/>
                  </a:lnTo>
                  <a:lnTo>
                    <a:pt x="702" y="2919"/>
                  </a:lnTo>
                  <a:lnTo>
                    <a:pt x="685" y="2876"/>
                  </a:lnTo>
                  <a:lnTo>
                    <a:pt x="669" y="2831"/>
                  </a:lnTo>
                  <a:lnTo>
                    <a:pt x="653" y="2782"/>
                  </a:lnTo>
                  <a:lnTo>
                    <a:pt x="638" y="2731"/>
                  </a:lnTo>
                  <a:lnTo>
                    <a:pt x="621" y="2678"/>
                  </a:lnTo>
                  <a:lnTo>
                    <a:pt x="605" y="2621"/>
                  </a:lnTo>
                  <a:lnTo>
                    <a:pt x="588" y="2562"/>
                  </a:lnTo>
                  <a:lnTo>
                    <a:pt x="568" y="2501"/>
                  </a:lnTo>
                  <a:lnTo>
                    <a:pt x="549" y="2437"/>
                  </a:lnTo>
                  <a:lnTo>
                    <a:pt x="526" y="2371"/>
                  </a:lnTo>
                  <a:lnTo>
                    <a:pt x="503" y="2302"/>
                  </a:lnTo>
                  <a:lnTo>
                    <a:pt x="476" y="2235"/>
                  </a:lnTo>
                  <a:lnTo>
                    <a:pt x="447" y="2168"/>
                  </a:lnTo>
                  <a:lnTo>
                    <a:pt x="413" y="2100"/>
                  </a:lnTo>
                  <a:lnTo>
                    <a:pt x="377" y="2030"/>
                  </a:lnTo>
                  <a:lnTo>
                    <a:pt x="338" y="1960"/>
                  </a:lnTo>
                  <a:lnTo>
                    <a:pt x="299" y="1889"/>
                  </a:lnTo>
                  <a:lnTo>
                    <a:pt x="260" y="1818"/>
                  </a:lnTo>
                  <a:lnTo>
                    <a:pt x="221" y="1746"/>
                  </a:lnTo>
                  <a:lnTo>
                    <a:pt x="182" y="1675"/>
                  </a:lnTo>
                  <a:lnTo>
                    <a:pt x="145" y="1602"/>
                  </a:lnTo>
                  <a:lnTo>
                    <a:pt x="111" y="1530"/>
                  </a:lnTo>
                  <a:lnTo>
                    <a:pt x="81" y="1457"/>
                  </a:lnTo>
                  <a:lnTo>
                    <a:pt x="53" y="1386"/>
                  </a:lnTo>
                  <a:lnTo>
                    <a:pt x="31" y="1313"/>
                  </a:lnTo>
                  <a:lnTo>
                    <a:pt x="14" y="1241"/>
                  </a:lnTo>
                  <a:lnTo>
                    <a:pt x="4" y="1169"/>
                  </a:lnTo>
                  <a:lnTo>
                    <a:pt x="0" y="1099"/>
                  </a:lnTo>
                  <a:lnTo>
                    <a:pt x="3" y="1016"/>
                  </a:lnTo>
                  <a:lnTo>
                    <a:pt x="12" y="936"/>
                  </a:lnTo>
                  <a:lnTo>
                    <a:pt x="27" y="858"/>
                  </a:lnTo>
                  <a:lnTo>
                    <a:pt x="47" y="781"/>
                  </a:lnTo>
                  <a:lnTo>
                    <a:pt x="72" y="707"/>
                  </a:lnTo>
                  <a:lnTo>
                    <a:pt x="102" y="635"/>
                  </a:lnTo>
                  <a:lnTo>
                    <a:pt x="137" y="566"/>
                  </a:lnTo>
                  <a:lnTo>
                    <a:pt x="177" y="500"/>
                  </a:lnTo>
                  <a:lnTo>
                    <a:pt x="221" y="437"/>
                  </a:lnTo>
                  <a:lnTo>
                    <a:pt x="270" y="378"/>
                  </a:lnTo>
                  <a:lnTo>
                    <a:pt x="322" y="322"/>
                  </a:lnTo>
                  <a:lnTo>
                    <a:pt x="378" y="270"/>
                  </a:lnTo>
                  <a:lnTo>
                    <a:pt x="437" y="221"/>
                  </a:lnTo>
                  <a:lnTo>
                    <a:pt x="501" y="177"/>
                  </a:lnTo>
                  <a:lnTo>
                    <a:pt x="567" y="137"/>
                  </a:lnTo>
                  <a:lnTo>
                    <a:pt x="636" y="102"/>
                  </a:lnTo>
                  <a:lnTo>
                    <a:pt x="707" y="72"/>
                  </a:lnTo>
                  <a:lnTo>
                    <a:pt x="782" y="46"/>
                  </a:lnTo>
                  <a:lnTo>
                    <a:pt x="858" y="27"/>
                  </a:lnTo>
                  <a:lnTo>
                    <a:pt x="937" y="12"/>
                  </a:lnTo>
                  <a:lnTo>
                    <a:pt x="1017" y="3"/>
                  </a:lnTo>
                  <a:lnTo>
                    <a:pt x="1099" y="0"/>
                  </a:lnTo>
                  <a:close/>
                </a:path>
              </a:pathLst>
            </a:custGeom>
            <a:grpFill/>
            <a:ln w="0">
              <a:solidFill>
                <a:schemeClr val="bg1"/>
              </a:solid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sp>
          <p:nvSpPr>
            <p:cNvPr id="91" name="Freeform 7"/>
            <p:cNvSpPr/>
            <p:nvPr/>
          </p:nvSpPr>
          <p:spPr bwMode="auto">
            <a:xfrm>
              <a:off x="14302" y="2714"/>
              <a:ext cx="324" cy="324"/>
            </a:xfrm>
            <a:custGeom>
              <a:avLst/>
              <a:gdLst>
                <a:gd name="T0" fmla="*/ 599 w 649"/>
                <a:gd name="T1" fmla="*/ 0 h 649"/>
                <a:gd name="T2" fmla="*/ 615 w 649"/>
                <a:gd name="T3" fmla="*/ 2 h 649"/>
                <a:gd name="T4" fmla="*/ 628 w 649"/>
                <a:gd name="T5" fmla="*/ 10 h 649"/>
                <a:gd name="T6" fmla="*/ 639 w 649"/>
                <a:gd name="T7" fmla="*/ 21 h 649"/>
                <a:gd name="T8" fmla="*/ 646 w 649"/>
                <a:gd name="T9" fmla="*/ 34 h 649"/>
                <a:gd name="T10" fmla="*/ 649 w 649"/>
                <a:gd name="T11" fmla="*/ 49 h 649"/>
                <a:gd name="T12" fmla="*/ 646 w 649"/>
                <a:gd name="T13" fmla="*/ 66 h 649"/>
                <a:gd name="T14" fmla="*/ 639 w 649"/>
                <a:gd name="T15" fmla="*/ 80 h 649"/>
                <a:gd name="T16" fmla="*/ 628 w 649"/>
                <a:gd name="T17" fmla="*/ 90 h 649"/>
                <a:gd name="T18" fmla="*/ 615 w 649"/>
                <a:gd name="T19" fmla="*/ 97 h 649"/>
                <a:gd name="T20" fmla="*/ 599 w 649"/>
                <a:gd name="T21" fmla="*/ 100 h 649"/>
                <a:gd name="T22" fmla="*/ 544 w 649"/>
                <a:gd name="T23" fmla="*/ 104 h 649"/>
                <a:gd name="T24" fmla="*/ 492 w 649"/>
                <a:gd name="T25" fmla="*/ 112 h 649"/>
                <a:gd name="T26" fmla="*/ 441 w 649"/>
                <a:gd name="T27" fmla="*/ 126 h 649"/>
                <a:gd name="T28" fmla="*/ 393 w 649"/>
                <a:gd name="T29" fmla="*/ 144 h 649"/>
                <a:gd name="T30" fmla="*/ 347 w 649"/>
                <a:gd name="T31" fmla="*/ 168 h 649"/>
                <a:gd name="T32" fmla="*/ 304 w 649"/>
                <a:gd name="T33" fmla="*/ 196 h 649"/>
                <a:gd name="T34" fmla="*/ 264 w 649"/>
                <a:gd name="T35" fmla="*/ 229 h 649"/>
                <a:gd name="T36" fmla="*/ 229 w 649"/>
                <a:gd name="T37" fmla="*/ 265 h 649"/>
                <a:gd name="T38" fmla="*/ 196 w 649"/>
                <a:gd name="T39" fmla="*/ 305 h 649"/>
                <a:gd name="T40" fmla="*/ 168 w 649"/>
                <a:gd name="T41" fmla="*/ 348 h 649"/>
                <a:gd name="T42" fmla="*/ 144 w 649"/>
                <a:gd name="T43" fmla="*/ 394 h 649"/>
                <a:gd name="T44" fmla="*/ 125 w 649"/>
                <a:gd name="T45" fmla="*/ 442 h 649"/>
                <a:gd name="T46" fmla="*/ 111 w 649"/>
                <a:gd name="T47" fmla="*/ 493 h 649"/>
                <a:gd name="T48" fmla="*/ 103 w 649"/>
                <a:gd name="T49" fmla="*/ 545 h 649"/>
                <a:gd name="T50" fmla="*/ 100 w 649"/>
                <a:gd name="T51" fmla="*/ 600 h 649"/>
                <a:gd name="T52" fmla="*/ 97 w 649"/>
                <a:gd name="T53" fmla="*/ 615 h 649"/>
                <a:gd name="T54" fmla="*/ 90 w 649"/>
                <a:gd name="T55" fmla="*/ 628 h 649"/>
                <a:gd name="T56" fmla="*/ 79 w 649"/>
                <a:gd name="T57" fmla="*/ 640 h 649"/>
                <a:gd name="T58" fmla="*/ 65 w 649"/>
                <a:gd name="T59" fmla="*/ 647 h 649"/>
                <a:gd name="T60" fmla="*/ 50 w 649"/>
                <a:gd name="T61" fmla="*/ 649 h 649"/>
                <a:gd name="T62" fmla="*/ 33 w 649"/>
                <a:gd name="T63" fmla="*/ 647 h 649"/>
                <a:gd name="T64" fmla="*/ 20 w 649"/>
                <a:gd name="T65" fmla="*/ 640 h 649"/>
                <a:gd name="T66" fmla="*/ 9 w 649"/>
                <a:gd name="T67" fmla="*/ 628 h 649"/>
                <a:gd name="T68" fmla="*/ 2 w 649"/>
                <a:gd name="T69" fmla="*/ 615 h 649"/>
                <a:gd name="T70" fmla="*/ 0 w 649"/>
                <a:gd name="T71" fmla="*/ 600 h 649"/>
                <a:gd name="T72" fmla="*/ 3 w 649"/>
                <a:gd name="T73" fmla="*/ 539 h 649"/>
                <a:gd name="T74" fmla="*/ 12 w 649"/>
                <a:gd name="T75" fmla="*/ 478 h 649"/>
                <a:gd name="T76" fmla="*/ 26 w 649"/>
                <a:gd name="T77" fmla="*/ 421 h 649"/>
                <a:gd name="T78" fmla="*/ 47 w 649"/>
                <a:gd name="T79" fmla="*/ 366 h 649"/>
                <a:gd name="T80" fmla="*/ 72 w 649"/>
                <a:gd name="T81" fmla="*/ 314 h 649"/>
                <a:gd name="T82" fmla="*/ 102 w 649"/>
                <a:gd name="T83" fmla="*/ 265 h 649"/>
                <a:gd name="T84" fmla="*/ 137 w 649"/>
                <a:gd name="T85" fmla="*/ 218 h 649"/>
                <a:gd name="T86" fmla="*/ 175 w 649"/>
                <a:gd name="T87" fmla="*/ 176 h 649"/>
                <a:gd name="T88" fmla="*/ 218 w 649"/>
                <a:gd name="T89" fmla="*/ 137 h 649"/>
                <a:gd name="T90" fmla="*/ 264 w 649"/>
                <a:gd name="T91" fmla="*/ 103 h 649"/>
                <a:gd name="T92" fmla="*/ 313 w 649"/>
                <a:gd name="T93" fmla="*/ 73 h 649"/>
                <a:gd name="T94" fmla="*/ 365 w 649"/>
                <a:gd name="T95" fmla="*/ 47 h 649"/>
                <a:gd name="T96" fmla="*/ 421 w 649"/>
                <a:gd name="T97" fmla="*/ 27 h 649"/>
                <a:gd name="T98" fmla="*/ 479 w 649"/>
                <a:gd name="T99" fmla="*/ 13 h 649"/>
                <a:gd name="T100" fmla="*/ 538 w 649"/>
                <a:gd name="T101" fmla="*/ 3 h 649"/>
                <a:gd name="T102" fmla="*/ 599 w 649"/>
                <a:gd name="T103"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9" h="649">
                  <a:moveTo>
                    <a:pt x="599" y="0"/>
                  </a:moveTo>
                  <a:lnTo>
                    <a:pt x="615" y="2"/>
                  </a:lnTo>
                  <a:lnTo>
                    <a:pt x="628" y="10"/>
                  </a:lnTo>
                  <a:lnTo>
                    <a:pt x="639" y="21"/>
                  </a:lnTo>
                  <a:lnTo>
                    <a:pt x="646" y="34"/>
                  </a:lnTo>
                  <a:lnTo>
                    <a:pt x="649" y="49"/>
                  </a:lnTo>
                  <a:lnTo>
                    <a:pt x="646" y="66"/>
                  </a:lnTo>
                  <a:lnTo>
                    <a:pt x="639" y="80"/>
                  </a:lnTo>
                  <a:lnTo>
                    <a:pt x="628" y="90"/>
                  </a:lnTo>
                  <a:lnTo>
                    <a:pt x="615" y="97"/>
                  </a:lnTo>
                  <a:lnTo>
                    <a:pt x="599" y="100"/>
                  </a:lnTo>
                  <a:lnTo>
                    <a:pt x="544" y="104"/>
                  </a:lnTo>
                  <a:lnTo>
                    <a:pt x="492" y="112"/>
                  </a:lnTo>
                  <a:lnTo>
                    <a:pt x="441" y="126"/>
                  </a:lnTo>
                  <a:lnTo>
                    <a:pt x="393" y="144"/>
                  </a:lnTo>
                  <a:lnTo>
                    <a:pt x="347" y="168"/>
                  </a:lnTo>
                  <a:lnTo>
                    <a:pt x="304" y="196"/>
                  </a:lnTo>
                  <a:lnTo>
                    <a:pt x="264" y="229"/>
                  </a:lnTo>
                  <a:lnTo>
                    <a:pt x="229" y="265"/>
                  </a:lnTo>
                  <a:lnTo>
                    <a:pt x="196" y="305"/>
                  </a:lnTo>
                  <a:lnTo>
                    <a:pt x="168" y="348"/>
                  </a:lnTo>
                  <a:lnTo>
                    <a:pt x="144" y="394"/>
                  </a:lnTo>
                  <a:lnTo>
                    <a:pt x="125" y="442"/>
                  </a:lnTo>
                  <a:lnTo>
                    <a:pt x="111" y="493"/>
                  </a:lnTo>
                  <a:lnTo>
                    <a:pt x="103" y="545"/>
                  </a:lnTo>
                  <a:lnTo>
                    <a:pt x="100" y="600"/>
                  </a:lnTo>
                  <a:lnTo>
                    <a:pt x="97" y="615"/>
                  </a:lnTo>
                  <a:lnTo>
                    <a:pt x="90" y="628"/>
                  </a:lnTo>
                  <a:lnTo>
                    <a:pt x="79" y="640"/>
                  </a:lnTo>
                  <a:lnTo>
                    <a:pt x="65" y="647"/>
                  </a:lnTo>
                  <a:lnTo>
                    <a:pt x="50" y="649"/>
                  </a:lnTo>
                  <a:lnTo>
                    <a:pt x="33" y="647"/>
                  </a:lnTo>
                  <a:lnTo>
                    <a:pt x="20" y="640"/>
                  </a:lnTo>
                  <a:lnTo>
                    <a:pt x="9" y="628"/>
                  </a:lnTo>
                  <a:lnTo>
                    <a:pt x="2" y="615"/>
                  </a:lnTo>
                  <a:lnTo>
                    <a:pt x="0" y="600"/>
                  </a:lnTo>
                  <a:lnTo>
                    <a:pt x="3" y="539"/>
                  </a:lnTo>
                  <a:lnTo>
                    <a:pt x="12" y="478"/>
                  </a:lnTo>
                  <a:lnTo>
                    <a:pt x="26" y="421"/>
                  </a:lnTo>
                  <a:lnTo>
                    <a:pt x="47" y="366"/>
                  </a:lnTo>
                  <a:lnTo>
                    <a:pt x="72" y="314"/>
                  </a:lnTo>
                  <a:lnTo>
                    <a:pt x="102" y="265"/>
                  </a:lnTo>
                  <a:lnTo>
                    <a:pt x="137" y="218"/>
                  </a:lnTo>
                  <a:lnTo>
                    <a:pt x="175" y="176"/>
                  </a:lnTo>
                  <a:lnTo>
                    <a:pt x="218" y="137"/>
                  </a:lnTo>
                  <a:lnTo>
                    <a:pt x="264" y="103"/>
                  </a:lnTo>
                  <a:lnTo>
                    <a:pt x="313" y="73"/>
                  </a:lnTo>
                  <a:lnTo>
                    <a:pt x="365" y="47"/>
                  </a:lnTo>
                  <a:lnTo>
                    <a:pt x="421" y="27"/>
                  </a:lnTo>
                  <a:lnTo>
                    <a:pt x="479" y="13"/>
                  </a:lnTo>
                  <a:lnTo>
                    <a:pt x="538" y="3"/>
                  </a:lnTo>
                  <a:lnTo>
                    <a:pt x="599" y="0"/>
                  </a:lnTo>
                  <a:close/>
                </a:path>
              </a:pathLst>
            </a:custGeom>
            <a:grpFill/>
            <a:ln w="0">
              <a:solidFill>
                <a:schemeClr val="bg1"/>
              </a:solid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grpSp>
      <p:grpSp>
        <p:nvGrpSpPr>
          <p:cNvPr id="92" name="Group 15"/>
          <p:cNvGrpSpPr>
            <a:grpSpLocks noChangeAspect="1"/>
          </p:cNvGrpSpPr>
          <p:nvPr/>
        </p:nvGrpSpPr>
        <p:grpSpPr bwMode="auto">
          <a:xfrm>
            <a:off x="7225911" y="3997425"/>
            <a:ext cx="416179" cy="411777"/>
            <a:chOff x="12172" y="2923"/>
            <a:chExt cx="1615" cy="1598"/>
          </a:xfrm>
          <a:solidFill>
            <a:schemeClr val="bg1"/>
          </a:solidFill>
        </p:grpSpPr>
        <p:sp>
          <p:nvSpPr>
            <p:cNvPr id="93" name="Freeform 17"/>
            <p:cNvSpPr>
              <a:spLocks noEditPoints="1"/>
            </p:cNvSpPr>
            <p:nvPr/>
          </p:nvSpPr>
          <p:spPr bwMode="auto">
            <a:xfrm>
              <a:off x="12172" y="2923"/>
              <a:ext cx="1615" cy="1598"/>
            </a:xfrm>
            <a:custGeom>
              <a:avLst/>
              <a:gdLst>
                <a:gd name="T0" fmla="*/ 214 w 3228"/>
                <a:gd name="T1" fmla="*/ 2737 h 3195"/>
                <a:gd name="T2" fmla="*/ 177 w 3228"/>
                <a:gd name="T3" fmla="*/ 2843 h 3195"/>
                <a:gd name="T4" fmla="*/ 220 w 3228"/>
                <a:gd name="T5" fmla="*/ 2956 h 3195"/>
                <a:gd name="T6" fmla="*/ 324 w 3228"/>
                <a:gd name="T7" fmla="*/ 3016 h 3195"/>
                <a:gd name="T8" fmla="*/ 440 w 3228"/>
                <a:gd name="T9" fmla="*/ 2998 h 3195"/>
                <a:gd name="T10" fmla="*/ 1241 w 3228"/>
                <a:gd name="T11" fmla="*/ 2116 h 3195"/>
                <a:gd name="T12" fmla="*/ 1046 w 3228"/>
                <a:gd name="T13" fmla="*/ 1910 h 3195"/>
                <a:gd name="T14" fmla="*/ 1786 w 3228"/>
                <a:gd name="T15" fmla="*/ 226 h 3195"/>
                <a:gd name="T16" fmla="*/ 1508 w 3228"/>
                <a:gd name="T17" fmla="*/ 336 h 3195"/>
                <a:gd name="T18" fmla="*/ 1278 w 3228"/>
                <a:gd name="T19" fmla="*/ 519 h 3195"/>
                <a:gd name="T20" fmla="*/ 1111 w 3228"/>
                <a:gd name="T21" fmla="*/ 759 h 3195"/>
                <a:gd name="T22" fmla="*/ 1021 w 3228"/>
                <a:gd name="T23" fmla="*/ 1044 h 3195"/>
                <a:gd name="T24" fmla="*/ 1021 w 3228"/>
                <a:gd name="T25" fmla="*/ 1353 h 3195"/>
                <a:gd name="T26" fmla="*/ 1111 w 3228"/>
                <a:gd name="T27" fmla="*/ 1637 h 3195"/>
                <a:gd name="T28" fmla="*/ 1278 w 3228"/>
                <a:gd name="T29" fmla="*/ 1878 h 3195"/>
                <a:gd name="T30" fmla="*/ 1508 w 3228"/>
                <a:gd name="T31" fmla="*/ 2061 h 3195"/>
                <a:gd name="T32" fmla="*/ 1786 w 3228"/>
                <a:gd name="T33" fmla="*/ 2170 h 3195"/>
                <a:gd name="T34" fmla="*/ 2097 w 3228"/>
                <a:gd name="T35" fmla="*/ 2194 h 3195"/>
                <a:gd name="T36" fmla="*/ 2393 w 3228"/>
                <a:gd name="T37" fmla="*/ 2125 h 3195"/>
                <a:gd name="T38" fmla="*/ 2649 w 3228"/>
                <a:gd name="T39" fmla="*/ 1977 h 3195"/>
                <a:gd name="T40" fmla="*/ 2849 w 3228"/>
                <a:gd name="T41" fmla="*/ 1764 h 3195"/>
                <a:gd name="T42" fmla="*/ 2980 w 3228"/>
                <a:gd name="T43" fmla="*/ 1499 h 3195"/>
                <a:gd name="T44" fmla="*/ 3026 w 3228"/>
                <a:gd name="T45" fmla="*/ 1198 h 3195"/>
                <a:gd name="T46" fmla="*/ 2980 w 3228"/>
                <a:gd name="T47" fmla="*/ 897 h 3195"/>
                <a:gd name="T48" fmla="*/ 2849 w 3228"/>
                <a:gd name="T49" fmla="*/ 632 h 3195"/>
                <a:gd name="T50" fmla="*/ 2649 w 3228"/>
                <a:gd name="T51" fmla="*/ 419 h 3195"/>
                <a:gd name="T52" fmla="*/ 2393 w 3228"/>
                <a:gd name="T53" fmla="*/ 271 h 3195"/>
                <a:gd name="T54" fmla="*/ 2097 w 3228"/>
                <a:gd name="T55" fmla="*/ 203 h 3195"/>
                <a:gd name="T56" fmla="*/ 2104 w 3228"/>
                <a:gd name="T57" fmla="*/ 3 h 3195"/>
                <a:gd name="T58" fmla="*/ 2432 w 3228"/>
                <a:gd name="T59" fmla="*/ 72 h 3195"/>
                <a:gd name="T60" fmla="*/ 2720 w 3228"/>
                <a:gd name="T61" fmla="*/ 222 h 3195"/>
                <a:gd name="T62" fmla="*/ 2955 w 3228"/>
                <a:gd name="T63" fmla="*/ 440 h 3195"/>
                <a:gd name="T64" fmla="*/ 3125 w 3228"/>
                <a:gd name="T65" fmla="*/ 713 h 3195"/>
                <a:gd name="T66" fmla="*/ 3217 w 3228"/>
                <a:gd name="T67" fmla="*/ 1028 h 3195"/>
                <a:gd name="T68" fmla="*/ 3217 w 3228"/>
                <a:gd name="T69" fmla="*/ 1367 h 3195"/>
                <a:gd name="T70" fmla="*/ 3125 w 3228"/>
                <a:gd name="T71" fmla="*/ 1683 h 3195"/>
                <a:gd name="T72" fmla="*/ 2955 w 3228"/>
                <a:gd name="T73" fmla="*/ 1957 h 3195"/>
                <a:gd name="T74" fmla="*/ 2720 w 3228"/>
                <a:gd name="T75" fmla="*/ 2174 h 3195"/>
                <a:gd name="T76" fmla="*/ 2432 w 3228"/>
                <a:gd name="T77" fmla="*/ 2324 h 3195"/>
                <a:gd name="T78" fmla="*/ 2104 w 3228"/>
                <a:gd name="T79" fmla="*/ 2393 h 3195"/>
                <a:gd name="T80" fmla="*/ 1762 w 3228"/>
                <a:gd name="T81" fmla="*/ 2369 h 3195"/>
                <a:gd name="T82" fmla="*/ 1452 w 3228"/>
                <a:gd name="T83" fmla="*/ 2256 h 3195"/>
                <a:gd name="T84" fmla="*/ 549 w 3228"/>
                <a:gd name="T85" fmla="*/ 3139 h 3195"/>
                <a:gd name="T86" fmla="*/ 398 w 3228"/>
                <a:gd name="T87" fmla="*/ 3193 h 3195"/>
                <a:gd name="T88" fmla="*/ 218 w 3228"/>
                <a:gd name="T89" fmla="*/ 3168 h 3195"/>
                <a:gd name="T90" fmla="*/ 74 w 3228"/>
                <a:gd name="T91" fmla="*/ 3059 h 3195"/>
                <a:gd name="T92" fmla="*/ 3 w 3228"/>
                <a:gd name="T93" fmla="*/ 2891 h 3195"/>
                <a:gd name="T94" fmla="*/ 22 w 3228"/>
                <a:gd name="T95" fmla="*/ 2723 h 3195"/>
                <a:gd name="T96" fmla="*/ 107 w 3228"/>
                <a:gd name="T97" fmla="*/ 2592 h 3195"/>
                <a:gd name="T98" fmla="*/ 881 w 3228"/>
                <a:gd name="T99" fmla="*/ 1609 h 3195"/>
                <a:gd name="T100" fmla="*/ 810 w 3228"/>
                <a:gd name="T101" fmla="*/ 1284 h 3195"/>
                <a:gd name="T102" fmla="*/ 834 w 3228"/>
                <a:gd name="T103" fmla="*/ 947 h 3195"/>
                <a:gd name="T104" fmla="*/ 946 w 3228"/>
                <a:gd name="T105" fmla="*/ 640 h 3195"/>
                <a:gd name="T106" fmla="*/ 1134 w 3228"/>
                <a:gd name="T107" fmla="*/ 380 h 3195"/>
                <a:gd name="T108" fmla="*/ 1384 w 3228"/>
                <a:gd name="T109" fmla="*/ 177 h 3195"/>
                <a:gd name="T110" fmla="*/ 1683 w 3228"/>
                <a:gd name="T111" fmla="*/ 46 h 3195"/>
                <a:gd name="T112" fmla="*/ 2018 w 3228"/>
                <a:gd name="T113" fmla="*/ 0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8" h="3195">
                  <a:moveTo>
                    <a:pt x="1046" y="1910"/>
                  </a:moveTo>
                  <a:lnTo>
                    <a:pt x="232" y="2715"/>
                  </a:lnTo>
                  <a:lnTo>
                    <a:pt x="232" y="2716"/>
                  </a:lnTo>
                  <a:lnTo>
                    <a:pt x="214" y="2737"/>
                  </a:lnTo>
                  <a:lnTo>
                    <a:pt x="199" y="2760"/>
                  </a:lnTo>
                  <a:lnTo>
                    <a:pt x="188" y="2786"/>
                  </a:lnTo>
                  <a:lnTo>
                    <a:pt x="181" y="2813"/>
                  </a:lnTo>
                  <a:lnTo>
                    <a:pt x="177" y="2843"/>
                  </a:lnTo>
                  <a:lnTo>
                    <a:pt x="181" y="2875"/>
                  </a:lnTo>
                  <a:lnTo>
                    <a:pt x="189" y="2904"/>
                  </a:lnTo>
                  <a:lnTo>
                    <a:pt x="202" y="2932"/>
                  </a:lnTo>
                  <a:lnTo>
                    <a:pt x="220" y="2956"/>
                  </a:lnTo>
                  <a:lnTo>
                    <a:pt x="241" y="2978"/>
                  </a:lnTo>
                  <a:lnTo>
                    <a:pt x="266" y="2995"/>
                  </a:lnTo>
                  <a:lnTo>
                    <a:pt x="294" y="3008"/>
                  </a:lnTo>
                  <a:lnTo>
                    <a:pt x="324" y="3016"/>
                  </a:lnTo>
                  <a:lnTo>
                    <a:pt x="356" y="3019"/>
                  </a:lnTo>
                  <a:lnTo>
                    <a:pt x="386" y="3017"/>
                  </a:lnTo>
                  <a:lnTo>
                    <a:pt x="414" y="3010"/>
                  </a:lnTo>
                  <a:lnTo>
                    <a:pt x="440" y="2998"/>
                  </a:lnTo>
                  <a:lnTo>
                    <a:pt x="463" y="2983"/>
                  </a:lnTo>
                  <a:lnTo>
                    <a:pt x="484" y="2965"/>
                  </a:lnTo>
                  <a:lnTo>
                    <a:pt x="1297" y="2160"/>
                  </a:lnTo>
                  <a:lnTo>
                    <a:pt x="1241" y="2116"/>
                  </a:lnTo>
                  <a:lnTo>
                    <a:pt x="1188" y="2069"/>
                  </a:lnTo>
                  <a:lnTo>
                    <a:pt x="1137" y="2019"/>
                  </a:lnTo>
                  <a:lnTo>
                    <a:pt x="1091" y="1966"/>
                  </a:lnTo>
                  <a:lnTo>
                    <a:pt x="1046" y="1910"/>
                  </a:lnTo>
                  <a:close/>
                  <a:moveTo>
                    <a:pt x="2018" y="200"/>
                  </a:moveTo>
                  <a:lnTo>
                    <a:pt x="1939" y="203"/>
                  </a:lnTo>
                  <a:lnTo>
                    <a:pt x="1861" y="211"/>
                  </a:lnTo>
                  <a:lnTo>
                    <a:pt x="1786" y="226"/>
                  </a:lnTo>
                  <a:lnTo>
                    <a:pt x="1714" y="246"/>
                  </a:lnTo>
                  <a:lnTo>
                    <a:pt x="1643" y="271"/>
                  </a:lnTo>
                  <a:lnTo>
                    <a:pt x="1574" y="301"/>
                  </a:lnTo>
                  <a:lnTo>
                    <a:pt x="1508" y="336"/>
                  </a:lnTo>
                  <a:lnTo>
                    <a:pt x="1447" y="376"/>
                  </a:lnTo>
                  <a:lnTo>
                    <a:pt x="1387" y="419"/>
                  </a:lnTo>
                  <a:lnTo>
                    <a:pt x="1331" y="467"/>
                  </a:lnTo>
                  <a:lnTo>
                    <a:pt x="1278" y="519"/>
                  </a:lnTo>
                  <a:lnTo>
                    <a:pt x="1231" y="574"/>
                  </a:lnTo>
                  <a:lnTo>
                    <a:pt x="1187" y="632"/>
                  </a:lnTo>
                  <a:lnTo>
                    <a:pt x="1146" y="694"/>
                  </a:lnTo>
                  <a:lnTo>
                    <a:pt x="1111" y="759"/>
                  </a:lnTo>
                  <a:lnTo>
                    <a:pt x="1081" y="827"/>
                  </a:lnTo>
                  <a:lnTo>
                    <a:pt x="1055" y="897"/>
                  </a:lnTo>
                  <a:lnTo>
                    <a:pt x="1036" y="969"/>
                  </a:lnTo>
                  <a:lnTo>
                    <a:pt x="1021" y="1044"/>
                  </a:lnTo>
                  <a:lnTo>
                    <a:pt x="1012" y="1120"/>
                  </a:lnTo>
                  <a:lnTo>
                    <a:pt x="1009" y="1198"/>
                  </a:lnTo>
                  <a:lnTo>
                    <a:pt x="1012" y="1277"/>
                  </a:lnTo>
                  <a:lnTo>
                    <a:pt x="1021" y="1353"/>
                  </a:lnTo>
                  <a:lnTo>
                    <a:pt x="1036" y="1428"/>
                  </a:lnTo>
                  <a:lnTo>
                    <a:pt x="1055" y="1499"/>
                  </a:lnTo>
                  <a:lnTo>
                    <a:pt x="1081" y="1570"/>
                  </a:lnTo>
                  <a:lnTo>
                    <a:pt x="1111" y="1637"/>
                  </a:lnTo>
                  <a:lnTo>
                    <a:pt x="1146" y="1702"/>
                  </a:lnTo>
                  <a:lnTo>
                    <a:pt x="1187" y="1764"/>
                  </a:lnTo>
                  <a:lnTo>
                    <a:pt x="1231" y="1823"/>
                  </a:lnTo>
                  <a:lnTo>
                    <a:pt x="1278" y="1878"/>
                  </a:lnTo>
                  <a:lnTo>
                    <a:pt x="1331" y="1930"/>
                  </a:lnTo>
                  <a:lnTo>
                    <a:pt x="1387" y="1977"/>
                  </a:lnTo>
                  <a:lnTo>
                    <a:pt x="1447" y="2021"/>
                  </a:lnTo>
                  <a:lnTo>
                    <a:pt x="1508" y="2061"/>
                  </a:lnTo>
                  <a:lnTo>
                    <a:pt x="1574" y="2096"/>
                  </a:lnTo>
                  <a:lnTo>
                    <a:pt x="1643" y="2125"/>
                  </a:lnTo>
                  <a:lnTo>
                    <a:pt x="1714" y="2151"/>
                  </a:lnTo>
                  <a:lnTo>
                    <a:pt x="1786" y="2170"/>
                  </a:lnTo>
                  <a:lnTo>
                    <a:pt x="1861" y="2184"/>
                  </a:lnTo>
                  <a:lnTo>
                    <a:pt x="1939" y="2194"/>
                  </a:lnTo>
                  <a:lnTo>
                    <a:pt x="2018" y="2197"/>
                  </a:lnTo>
                  <a:lnTo>
                    <a:pt x="2097" y="2194"/>
                  </a:lnTo>
                  <a:lnTo>
                    <a:pt x="2174" y="2184"/>
                  </a:lnTo>
                  <a:lnTo>
                    <a:pt x="2249" y="2170"/>
                  </a:lnTo>
                  <a:lnTo>
                    <a:pt x="2323" y="2151"/>
                  </a:lnTo>
                  <a:lnTo>
                    <a:pt x="2393" y="2125"/>
                  </a:lnTo>
                  <a:lnTo>
                    <a:pt x="2462" y="2096"/>
                  </a:lnTo>
                  <a:lnTo>
                    <a:pt x="2527" y="2061"/>
                  </a:lnTo>
                  <a:lnTo>
                    <a:pt x="2590" y="2021"/>
                  </a:lnTo>
                  <a:lnTo>
                    <a:pt x="2649" y="1977"/>
                  </a:lnTo>
                  <a:lnTo>
                    <a:pt x="2704" y="1930"/>
                  </a:lnTo>
                  <a:lnTo>
                    <a:pt x="2757" y="1878"/>
                  </a:lnTo>
                  <a:lnTo>
                    <a:pt x="2805" y="1823"/>
                  </a:lnTo>
                  <a:lnTo>
                    <a:pt x="2849" y="1764"/>
                  </a:lnTo>
                  <a:lnTo>
                    <a:pt x="2889" y="1702"/>
                  </a:lnTo>
                  <a:lnTo>
                    <a:pt x="2924" y="1637"/>
                  </a:lnTo>
                  <a:lnTo>
                    <a:pt x="2955" y="1570"/>
                  </a:lnTo>
                  <a:lnTo>
                    <a:pt x="2980" y="1499"/>
                  </a:lnTo>
                  <a:lnTo>
                    <a:pt x="3000" y="1428"/>
                  </a:lnTo>
                  <a:lnTo>
                    <a:pt x="3015" y="1353"/>
                  </a:lnTo>
                  <a:lnTo>
                    <a:pt x="3024" y="1277"/>
                  </a:lnTo>
                  <a:lnTo>
                    <a:pt x="3026" y="1198"/>
                  </a:lnTo>
                  <a:lnTo>
                    <a:pt x="3024" y="1120"/>
                  </a:lnTo>
                  <a:lnTo>
                    <a:pt x="3015" y="1044"/>
                  </a:lnTo>
                  <a:lnTo>
                    <a:pt x="3000" y="969"/>
                  </a:lnTo>
                  <a:lnTo>
                    <a:pt x="2980" y="897"/>
                  </a:lnTo>
                  <a:lnTo>
                    <a:pt x="2955" y="827"/>
                  </a:lnTo>
                  <a:lnTo>
                    <a:pt x="2924" y="759"/>
                  </a:lnTo>
                  <a:lnTo>
                    <a:pt x="2889" y="694"/>
                  </a:lnTo>
                  <a:lnTo>
                    <a:pt x="2849" y="632"/>
                  </a:lnTo>
                  <a:lnTo>
                    <a:pt x="2805" y="574"/>
                  </a:lnTo>
                  <a:lnTo>
                    <a:pt x="2757" y="519"/>
                  </a:lnTo>
                  <a:lnTo>
                    <a:pt x="2704" y="467"/>
                  </a:lnTo>
                  <a:lnTo>
                    <a:pt x="2649" y="419"/>
                  </a:lnTo>
                  <a:lnTo>
                    <a:pt x="2590" y="376"/>
                  </a:lnTo>
                  <a:lnTo>
                    <a:pt x="2527" y="336"/>
                  </a:lnTo>
                  <a:lnTo>
                    <a:pt x="2462" y="301"/>
                  </a:lnTo>
                  <a:lnTo>
                    <a:pt x="2393" y="271"/>
                  </a:lnTo>
                  <a:lnTo>
                    <a:pt x="2323" y="246"/>
                  </a:lnTo>
                  <a:lnTo>
                    <a:pt x="2249" y="226"/>
                  </a:lnTo>
                  <a:lnTo>
                    <a:pt x="2174" y="211"/>
                  </a:lnTo>
                  <a:lnTo>
                    <a:pt x="2097" y="203"/>
                  </a:lnTo>
                  <a:lnTo>
                    <a:pt x="2018" y="200"/>
                  </a:lnTo>
                  <a:close/>
                  <a:moveTo>
                    <a:pt x="2018" y="0"/>
                  </a:moveTo>
                  <a:lnTo>
                    <a:pt x="2018" y="0"/>
                  </a:lnTo>
                  <a:lnTo>
                    <a:pt x="2104" y="3"/>
                  </a:lnTo>
                  <a:lnTo>
                    <a:pt x="2189" y="11"/>
                  </a:lnTo>
                  <a:lnTo>
                    <a:pt x="2272" y="27"/>
                  </a:lnTo>
                  <a:lnTo>
                    <a:pt x="2352" y="46"/>
                  </a:lnTo>
                  <a:lnTo>
                    <a:pt x="2432" y="72"/>
                  </a:lnTo>
                  <a:lnTo>
                    <a:pt x="2508" y="102"/>
                  </a:lnTo>
                  <a:lnTo>
                    <a:pt x="2582" y="137"/>
                  </a:lnTo>
                  <a:lnTo>
                    <a:pt x="2652" y="177"/>
                  </a:lnTo>
                  <a:lnTo>
                    <a:pt x="2720" y="222"/>
                  </a:lnTo>
                  <a:lnTo>
                    <a:pt x="2784" y="271"/>
                  </a:lnTo>
                  <a:lnTo>
                    <a:pt x="2845" y="323"/>
                  </a:lnTo>
                  <a:lnTo>
                    <a:pt x="2902" y="380"/>
                  </a:lnTo>
                  <a:lnTo>
                    <a:pt x="2955" y="440"/>
                  </a:lnTo>
                  <a:lnTo>
                    <a:pt x="3005" y="503"/>
                  </a:lnTo>
                  <a:lnTo>
                    <a:pt x="3049" y="570"/>
                  </a:lnTo>
                  <a:lnTo>
                    <a:pt x="3090" y="640"/>
                  </a:lnTo>
                  <a:lnTo>
                    <a:pt x="3125" y="713"/>
                  </a:lnTo>
                  <a:lnTo>
                    <a:pt x="3156" y="788"/>
                  </a:lnTo>
                  <a:lnTo>
                    <a:pt x="3182" y="866"/>
                  </a:lnTo>
                  <a:lnTo>
                    <a:pt x="3202" y="947"/>
                  </a:lnTo>
                  <a:lnTo>
                    <a:pt x="3217" y="1028"/>
                  </a:lnTo>
                  <a:lnTo>
                    <a:pt x="3225" y="1113"/>
                  </a:lnTo>
                  <a:lnTo>
                    <a:pt x="3228" y="1198"/>
                  </a:lnTo>
                  <a:lnTo>
                    <a:pt x="3225" y="1284"/>
                  </a:lnTo>
                  <a:lnTo>
                    <a:pt x="3217" y="1367"/>
                  </a:lnTo>
                  <a:lnTo>
                    <a:pt x="3202" y="1450"/>
                  </a:lnTo>
                  <a:lnTo>
                    <a:pt x="3182" y="1530"/>
                  </a:lnTo>
                  <a:lnTo>
                    <a:pt x="3156" y="1607"/>
                  </a:lnTo>
                  <a:lnTo>
                    <a:pt x="3125" y="1683"/>
                  </a:lnTo>
                  <a:lnTo>
                    <a:pt x="3090" y="1756"/>
                  </a:lnTo>
                  <a:lnTo>
                    <a:pt x="3049" y="1826"/>
                  </a:lnTo>
                  <a:lnTo>
                    <a:pt x="3005" y="1892"/>
                  </a:lnTo>
                  <a:lnTo>
                    <a:pt x="2955" y="1957"/>
                  </a:lnTo>
                  <a:lnTo>
                    <a:pt x="2902" y="2017"/>
                  </a:lnTo>
                  <a:lnTo>
                    <a:pt x="2845" y="2073"/>
                  </a:lnTo>
                  <a:lnTo>
                    <a:pt x="2784" y="2126"/>
                  </a:lnTo>
                  <a:lnTo>
                    <a:pt x="2720" y="2174"/>
                  </a:lnTo>
                  <a:lnTo>
                    <a:pt x="2652" y="2219"/>
                  </a:lnTo>
                  <a:lnTo>
                    <a:pt x="2582" y="2259"/>
                  </a:lnTo>
                  <a:lnTo>
                    <a:pt x="2508" y="2294"/>
                  </a:lnTo>
                  <a:lnTo>
                    <a:pt x="2432" y="2324"/>
                  </a:lnTo>
                  <a:lnTo>
                    <a:pt x="2352" y="2350"/>
                  </a:lnTo>
                  <a:lnTo>
                    <a:pt x="2272" y="2369"/>
                  </a:lnTo>
                  <a:lnTo>
                    <a:pt x="2189" y="2385"/>
                  </a:lnTo>
                  <a:lnTo>
                    <a:pt x="2104" y="2393"/>
                  </a:lnTo>
                  <a:lnTo>
                    <a:pt x="2018" y="2396"/>
                  </a:lnTo>
                  <a:lnTo>
                    <a:pt x="1930" y="2393"/>
                  </a:lnTo>
                  <a:lnTo>
                    <a:pt x="1846" y="2384"/>
                  </a:lnTo>
                  <a:lnTo>
                    <a:pt x="1762" y="2369"/>
                  </a:lnTo>
                  <a:lnTo>
                    <a:pt x="1681" y="2349"/>
                  </a:lnTo>
                  <a:lnTo>
                    <a:pt x="1601" y="2323"/>
                  </a:lnTo>
                  <a:lnTo>
                    <a:pt x="1525" y="2292"/>
                  </a:lnTo>
                  <a:lnTo>
                    <a:pt x="1452" y="2256"/>
                  </a:lnTo>
                  <a:lnTo>
                    <a:pt x="610" y="3089"/>
                  </a:lnTo>
                  <a:lnTo>
                    <a:pt x="610" y="3089"/>
                  </a:lnTo>
                  <a:lnTo>
                    <a:pt x="581" y="3116"/>
                  </a:lnTo>
                  <a:lnTo>
                    <a:pt x="549" y="3139"/>
                  </a:lnTo>
                  <a:lnTo>
                    <a:pt x="514" y="3159"/>
                  </a:lnTo>
                  <a:lnTo>
                    <a:pt x="478" y="3174"/>
                  </a:lnTo>
                  <a:lnTo>
                    <a:pt x="438" y="3186"/>
                  </a:lnTo>
                  <a:lnTo>
                    <a:pt x="398" y="3193"/>
                  </a:lnTo>
                  <a:lnTo>
                    <a:pt x="356" y="3195"/>
                  </a:lnTo>
                  <a:lnTo>
                    <a:pt x="307" y="3192"/>
                  </a:lnTo>
                  <a:lnTo>
                    <a:pt x="262" y="3183"/>
                  </a:lnTo>
                  <a:lnTo>
                    <a:pt x="218" y="3168"/>
                  </a:lnTo>
                  <a:lnTo>
                    <a:pt x="176" y="3147"/>
                  </a:lnTo>
                  <a:lnTo>
                    <a:pt x="138" y="3122"/>
                  </a:lnTo>
                  <a:lnTo>
                    <a:pt x="104" y="3092"/>
                  </a:lnTo>
                  <a:lnTo>
                    <a:pt x="74" y="3059"/>
                  </a:lnTo>
                  <a:lnTo>
                    <a:pt x="48" y="3021"/>
                  </a:lnTo>
                  <a:lnTo>
                    <a:pt x="28" y="2980"/>
                  </a:lnTo>
                  <a:lnTo>
                    <a:pt x="12" y="2936"/>
                  </a:lnTo>
                  <a:lnTo>
                    <a:pt x="3" y="2891"/>
                  </a:lnTo>
                  <a:lnTo>
                    <a:pt x="0" y="2843"/>
                  </a:lnTo>
                  <a:lnTo>
                    <a:pt x="2" y="2801"/>
                  </a:lnTo>
                  <a:lnTo>
                    <a:pt x="9" y="2761"/>
                  </a:lnTo>
                  <a:lnTo>
                    <a:pt x="22" y="2723"/>
                  </a:lnTo>
                  <a:lnTo>
                    <a:pt x="37" y="2686"/>
                  </a:lnTo>
                  <a:lnTo>
                    <a:pt x="57" y="2652"/>
                  </a:lnTo>
                  <a:lnTo>
                    <a:pt x="80" y="2620"/>
                  </a:lnTo>
                  <a:lnTo>
                    <a:pt x="107" y="2592"/>
                  </a:lnTo>
                  <a:lnTo>
                    <a:pt x="106" y="2591"/>
                  </a:lnTo>
                  <a:lnTo>
                    <a:pt x="948" y="1758"/>
                  </a:lnTo>
                  <a:lnTo>
                    <a:pt x="912" y="1685"/>
                  </a:lnTo>
                  <a:lnTo>
                    <a:pt x="881" y="1609"/>
                  </a:lnTo>
                  <a:lnTo>
                    <a:pt x="854" y="1531"/>
                  </a:lnTo>
                  <a:lnTo>
                    <a:pt x="835" y="1451"/>
                  </a:lnTo>
                  <a:lnTo>
                    <a:pt x="819" y="1368"/>
                  </a:lnTo>
                  <a:lnTo>
                    <a:pt x="810" y="1284"/>
                  </a:lnTo>
                  <a:lnTo>
                    <a:pt x="807" y="1198"/>
                  </a:lnTo>
                  <a:lnTo>
                    <a:pt x="810" y="1113"/>
                  </a:lnTo>
                  <a:lnTo>
                    <a:pt x="819" y="1028"/>
                  </a:lnTo>
                  <a:lnTo>
                    <a:pt x="834" y="947"/>
                  </a:lnTo>
                  <a:lnTo>
                    <a:pt x="854" y="866"/>
                  </a:lnTo>
                  <a:lnTo>
                    <a:pt x="879" y="788"/>
                  </a:lnTo>
                  <a:lnTo>
                    <a:pt x="910" y="713"/>
                  </a:lnTo>
                  <a:lnTo>
                    <a:pt x="946" y="640"/>
                  </a:lnTo>
                  <a:lnTo>
                    <a:pt x="986" y="570"/>
                  </a:lnTo>
                  <a:lnTo>
                    <a:pt x="1031" y="503"/>
                  </a:lnTo>
                  <a:lnTo>
                    <a:pt x="1080" y="440"/>
                  </a:lnTo>
                  <a:lnTo>
                    <a:pt x="1134" y="380"/>
                  </a:lnTo>
                  <a:lnTo>
                    <a:pt x="1191" y="323"/>
                  </a:lnTo>
                  <a:lnTo>
                    <a:pt x="1252" y="271"/>
                  </a:lnTo>
                  <a:lnTo>
                    <a:pt x="1316" y="222"/>
                  </a:lnTo>
                  <a:lnTo>
                    <a:pt x="1384" y="177"/>
                  </a:lnTo>
                  <a:lnTo>
                    <a:pt x="1454" y="137"/>
                  </a:lnTo>
                  <a:lnTo>
                    <a:pt x="1528" y="102"/>
                  </a:lnTo>
                  <a:lnTo>
                    <a:pt x="1604" y="72"/>
                  </a:lnTo>
                  <a:lnTo>
                    <a:pt x="1683" y="46"/>
                  </a:lnTo>
                  <a:lnTo>
                    <a:pt x="1763" y="27"/>
                  </a:lnTo>
                  <a:lnTo>
                    <a:pt x="1847" y="11"/>
                  </a:lnTo>
                  <a:lnTo>
                    <a:pt x="1931" y="3"/>
                  </a:lnTo>
                  <a:lnTo>
                    <a:pt x="2018" y="0"/>
                  </a:lnTo>
                  <a:close/>
                </a:path>
              </a:pathLst>
            </a:custGeom>
            <a:grpFill/>
            <a:ln w="0">
              <a:solidFill>
                <a:schemeClr val="bg1"/>
              </a:solid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sp>
          <p:nvSpPr>
            <p:cNvPr id="94" name="Freeform 18"/>
            <p:cNvSpPr/>
            <p:nvPr/>
          </p:nvSpPr>
          <p:spPr bwMode="auto">
            <a:xfrm>
              <a:off x="12828" y="3173"/>
              <a:ext cx="378" cy="374"/>
            </a:xfrm>
            <a:custGeom>
              <a:avLst/>
              <a:gdLst>
                <a:gd name="T0" fmla="*/ 707 w 757"/>
                <a:gd name="T1" fmla="*/ 0 h 749"/>
                <a:gd name="T2" fmla="*/ 723 w 757"/>
                <a:gd name="T3" fmla="*/ 2 h 749"/>
                <a:gd name="T4" fmla="*/ 736 w 757"/>
                <a:gd name="T5" fmla="*/ 10 h 749"/>
                <a:gd name="T6" fmla="*/ 747 w 757"/>
                <a:gd name="T7" fmla="*/ 21 h 749"/>
                <a:gd name="T8" fmla="*/ 755 w 757"/>
                <a:gd name="T9" fmla="*/ 34 h 749"/>
                <a:gd name="T10" fmla="*/ 757 w 757"/>
                <a:gd name="T11" fmla="*/ 49 h 749"/>
                <a:gd name="T12" fmla="*/ 755 w 757"/>
                <a:gd name="T13" fmla="*/ 66 h 749"/>
                <a:gd name="T14" fmla="*/ 747 w 757"/>
                <a:gd name="T15" fmla="*/ 79 h 749"/>
                <a:gd name="T16" fmla="*/ 736 w 757"/>
                <a:gd name="T17" fmla="*/ 90 h 749"/>
                <a:gd name="T18" fmla="*/ 723 w 757"/>
                <a:gd name="T19" fmla="*/ 97 h 749"/>
                <a:gd name="T20" fmla="*/ 707 w 757"/>
                <a:gd name="T21" fmla="*/ 100 h 749"/>
                <a:gd name="T22" fmla="*/ 645 w 757"/>
                <a:gd name="T23" fmla="*/ 104 h 749"/>
                <a:gd name="T24" fmla="*/ 584 w 757"/>
                <a:gd name="T25" fmla="*/ 112 h 749"/>
                <a:gd name="T26" fmla="*/ 527 w 757"/>
                <a:gd name="T27" fmla="*/ 127 h 749"/>
                <a:gd name="T28" fmla="*/ 471 w 757"/>
                <a:gd name="T29" fmla="*/ 147 h 749"/>
                <a:gd name="T30" fmla="*/ 418 w 757"/>
                <a:gd name="T31" fmla="*/ 172 h 749"/>
                <a:gd name="T32" fmla="*/ 369 w 757"/>
                <a:gd name="T33" fmla="*/ 203 h 749"/>
                <a:gd name="T34" fmla="*/ 321 w 757"/>
                <a:gd name="T35" fmla="*/ 236 h 749"/>
                <a:gd name="T36" fmla="*/ 279 w 757"/>
                <a:gd name="T37" fmla="*/ 275 h 749"/>
                <a:gd name="T38" fmla="*/ 240 w 757"/>
                <a:gd name="T39" fmla="*/ 318 h 749"/>
                <a:gd name="T40" fmla="*/ 205 w 757"/>
                <a:gd name="T41" fmla="*/ 364 h 749"/>
                <a:gd name="T42" fmla="*/ 175 w 757"/>
                <a:gd name="T43" fmla="*/ 414 h 749"/>
                <a:gd name="T44" fmla="*/ 149 w 757"/>
                <a:gd name="T45" fmla="*/ 466 h 749"/>
                <a:gd name="T46" fmla="*/ 128 w 757"/>
                <a:gd name="T47" fmla="*/ 521 h 749"/>
                <a:gd name="T48" fmla="*/ 114 w 757"/>
                <a:gd name="T49" fmla="*/ 578 h 749"/>
                <a:gd name="T50" fmla="*/ 105 w 757"/>
                <a:gd name="T51" fmla="*/ 638 h 749"/>
                <a:gd name="T52" fmla="*/ 101 w 757"/>
                <a:gd name="T53" fmla="*/ 699 h 749"/>
                <a:gd name="T54" fmla="*/ 98 w 757"/>
                <a:gd name="T55" fmla="*/ 715 h 749"/>
                <a:gd name="T56" fmla="*/ 91 w 757"/>
                <a:gd name="T57" fmla="*/ 729 h 749"/>
                <a:gd name="T58" fmla="*/ 81 w 757"/>
                <a:gd name="T59" fmla="*/ 740 h 749"/>
                <a:gd name="T60" fmla="*/ 67 w 757"/>
                <a:gd name="T61" fmla="*/ 746 h 749"/>
                <a:gd name="T62" fmla="*/ 51 w 757"/>
                <a:gd name="T63" fmla="*/ 749 h 749"/>
                <a:gd name="T64" fmla="*/ 35 w 757"/>
                <a:gd name="T65" fmla="*/ 746 h 749"/>
                <a:gd name="T66" fmla="*/ 21 w 757"/>
                <a:gd name="T67" fmla="*/ 740 h 749"/>
                <a:gd name="T68" fmla="*/ 10 w 757"/>
                <a:gd name="T69" fmla="*/ 729 h 749"/>
                <a:gd name="T70" fmla="*/ 2 w 757"/>
                <a:gd name="T71" fmla="*/ 715 h 749"/>
                <a:gd name="T72" fmla="*/ 0 w 757"/>
                <a:gd name="T73" fmla="*/ 699 h 749"/>
                <a:gd name="T74" fmla="*/ 3 w 757"/>
                <a:gd name="T75" fmla="*/ 632 h 749"/>
                <a:gd name="T76" fmla="*/ 13 w 757"/>
                <a:gd name="T77" fmla="*/ 566 h 749"/>
                <a:gd name="T78" fmla="*/ 28 w 757"/>
                <a:gd name="T79" fmla="*/ 503 h 749"/>
                <a:gd name="T80" fmla="*/ 50 w 757"/>
                <a:gd name="T81" fmla="*/ 442 h 749"/>
                <a:gd name="T82" fmla="*/ 77 w 757"/>
                <a:gd name="T83" fmla="*/ 383 h 749"/>
                <a:gd name="T84" fmla="*/ 108 w 757"/>
                <a:gd name="T85" fmla="*/ 328 h 749"/>
                <a:gd name="T86" fmla="*/ 144 w 757"/>
                <a:gd name="T87" fmla="*/ 276 h 749"/>
                <a:gd name="T88" fmla="*/ 185 w 757"/>
                <a:gd name="T89" fmla="*/ 228 h 749"/>
                <a:gd name="T90" fmla="*/ 230 w 757"/>
                <a:gd name="T91" fmla="*/ 183 h 749"/>
                <a:gd name="T92" fmla="*/ 279 w 757"/>
                <a:gd name="T93" fmla="*/ 142 h 749"/>
                <a:gd name="T94" fmla="*/ 332 w 757"/>
                <a:gd name="T95" fmla="*/ 107 h 749"/>
                <a:gd name="T96" fmla="*/ 388 w 757"/>
                <a:gd name="T97" fmla="*/ 75 h 749"/>
                <a:gd name="T98" fmla="*/ 447 w 757"/>
                <a:gd name="T99" fmla="*/ 49 h 749"/>
                <a:gd name="T100" fmla="*/ 508 w 757"/>
                <a:gd name="T101" fmla="*/ 28 h 749"/>
                <a:gd name="T102" fmla="*/ 573 w 757"/>
                <a:gd name="T103" fmla="*/ 13 h 749"/>
                <a:gd name="T104" fmla="*/ 639 w 757"/>
                <a:gd name="T105" fmla="*/ 3 h 749"/>
                <a:gd name="T106" fmla="*/ 707 w 7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7" h="749">
                  <a:moveTo>
                    <a:pt x="707" y="0"/>
                  </a:moveTo>
                  <a:lnTo>
                    <a:pt x="723" y="2"/>
                  </a:lnTo>
                  <a:lnTo>
                    <a:pt x="736" y="10"/>
                  </a:lnTo>
                  <a:lnTo>
                    <a:pt x="747" y="21"/>
                  </a:lnTo>
                  <a:lnTo>
                    <a:pt x="755" y="34"/>
                  </a:lnTo>
                  <a:lnTo>
                    <a:pt x="757" y="49"/>
                  </a:lnTo>
                  <a:lnTo>
                    <a:pt x="755" y="66"/>
                  </a:lnTo>
                  <a:lnTo>
                    <a:pt x="747" y="79"/>
                  </a:lnTo>
                  <a:lnTo>
                    <a:pt x="736" y="90"/>
                  </a:lnTo>
                  <a:lnTo>
                    <a:pt x="723" y="97"/>
                  </a:lnTo>
                  <a:lnTo>
                    <a:pt x="707" y="100"/>
                  </a:lnTo>
                  <a:lnTo>
                    <a:pt x="645" y="104"/>
                  </a:lnTo>
                  <a:lnTo>
                    <a:pt x="584" y="112"/>
                  </a:lnTo>
                  <a:lnTo>
                    <a:pt x="527" y="127"/>
                  </a:lnTo>
                  <a:lnTo>
                    <a:pt x="471" y="147"/>
                  </a:lnTo>
                  <a:lnTo>
                    <a:pt x="418" y="172"/>
                  </a:lnTo>
                  <a:lnTo>
                    <a:pt x="369" y="203"/>
                  </a:lnTo>
                  <a:lnTo>
                    <a:pt x="321" y="236"/>
                  </a:lnTo>
                  <a:lnTo>
                    <a:pt x="279" y="275"/>
                  </a:lnTo>
                  <a:lnTo>
                    <a:pt x="240" y="318"/>
                  </a:lnTo>
                  <a:lnTo>
                    <a:pt x="205" y="364"/>
                  </a:lnTo>
                  <a:lnTo>
                    <a:pt x="175" y="414"/>
                  </a:lnTo>
                  <a:lnTo>
                    <a:pt x="149" y="466"/>
                  </a:lnTo>
                  <a:lnTo>
                    <a:pt x="128" y="521"/>
                  </a:lnTo>
                  <a:lnTo>
                    <a:pt x="114" y="578"/>
                  </a:lnTo>
                  <a:lnTo>
                    <a:pt x="105" y="638"/>
                  </a:lnTo>
                  <a:lnTo>
                    <a:pt x="101" y="699"/>
                  </a:lnTo>
                  <a:lnTo>
                    <a:pt x="98" y="715"/>
                  </a:lnTo>
                  <a:lnTo>
                    <a:pt x="91" y="729"/>
                  </a:lnTo>
                  <a:lnTo>
                    <a:pt x="81" y="740"/>
                  </a:lnTo>
                  <a:lnTo>
                    <a:pt x="67" y="746"/>
                  </a:lnTo>
                  <a:lnTo>
                    <a:pt x="51" y="749"/>
                  </a:lnTo>
                  <a:lnTo>
                    <a:pt x="35" y="746"/>
                  </a:lnTo>
                  <a:lnTo>
                    <a:pt x="21" y="740"/>
                  </a:lnTo>
                  <a:lnTo>
                    <a:pt x="10" y="729"/>
                  </a:lnTo>
                  <a:lnTo>
                    <a:pt x="2" y="715"/>
                  </a:lnTo>
                  <a:lnTo>
                    <a:pt x="0" y="699"/>
                  </a:lnTo>
                  <a:lnTo>
                    <a:pt x="3" y="632"/>
                  </a:lnTo>
                  <a:lnTo>
                    <a:pt x="13" y="566"/>
                  </a:lnTo>
                  <a:lnTo>
                    <a:pt x="28" y="503"/>
                  </a:lnTo>
                  <a:lnTo>
                    <a:pt x="50" y="442"/>
                  </a:lnTo>
                  <a:lnTo>
                    <a:pt x="77" y="383"/>
                  </a:lnTo>
                  <a:lnTo>
                    <a:pt x="108" y="328"/>
                  </a:lnTo>
                  <a:lnTo>
                    <a:pt x="144" y="276"/>
                  </a:lnTo>
                  <a:lnTo>
                    <a:pt x="185" y="228"/>
                  </a:lnTo>
                  <a:lnTo>
                    <a:pt x="230" y="183"/>
                  </a:lnTo>
                  <a:lnTo>
                    <a:pt x="279" y="142"/>
                  </a:lnTo>
                  <a:lnTo>
                    <a:pt x="332" y="107"/>
                  </a:lnTo>
                  <a:lnTo>
                    <a:pt x="388" y="75"/>
                  </a:lnTo>
                  <a:lnTo>
                    <a:pt x="447" y="49"/>
                  </a:lnTo>
                  <a:lnTo>
                    <a:pt x="508" y="28"/>
                  </a:lnTo>
                  <a:lnTo>
                    <a:pt x="573" y="13"/>
                  </a:lnTo>
                  <a:lnTo>
                    <a:pt x="639" y="3"/>
                  </a:lnTo>
                  <a:lnTo>
                    <a:pt x="707" y="0"/>
                  </a:lnTo>
                  <a:close/>
                </a:path>
              </a:pathLst>
            </a:custGeom>
            <a:grpFill/>
            <a:ln w="0">
              <a:solidFill>
                <a:schemeClr val="bg1"/>
              </a:solidFill>
              <a:prstDash val="solid"/>
              <a:round/>
            </a:ln>
          </p:spPr>
          <p:txBody>
            <a:bodyPr vert="horz" wrap="square" lIns="91440" tIns="45721" rIns="91440" bIns="45721"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grpSp>
      <p:sp>
        <p:nvSpPr>
          <p:cNvPr id="95" name="文本框 18"/>
          <p:cNvSpPr>
            <a:spLocks noChangeArrowheads="1"/>
          </p:cNvSpPr>
          <p:nvPr/>
        </p:nvSpPr>
        <p:spPr bwMode="auto">
          <a:xfrm>
            <a:off x="9238680" y="2942784"/>
            <a:ext cx="22837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
        <p:nvSpPr>
          <p:cNvPr id="96" name="文本框 18"/>
          <p:cNvSpPr>
            <a:spLocks noChangeArrowheads="1"/>
          </p:cNvSpPr>
          <p:nvPr/>
        </p:nvSpPr>
        <p:spPr bwMode="auto">
          <a:xfrm>
            <a:off x="6419401" y="4565194"/>
            <a:ext cx="22837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文字</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输入</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8" fill="hold"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6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8" fill="hold" nodeType="withEffect">
                                  <p:stCondLst>
                                    <p:cond delay="70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8" fill="hold" nodeType="withEffect">
                                  <p:stCondLst>
                                    <p:cond delay="8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22" presetClass="entr" presetSubtype="8" fill="hold" nodeType="withEffect">
                                  <p:stCondLst>
                                    <p:cond delay="90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par>
                                <p:cTn id="35" presetID="22" presetClass="entr" presetSubtype="8" fill="hold" nodeType="withEffect">
                                  <p:stCondLst>
                                    <p:cond delay="100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29"/>
                                        </p:tgtEl>
                                        <p:attrNameLst>
                                          <p:attrName>style.visibility</p:attrName>
                                        </p:attrNameLst>
                                      </p:cBhvr>
                                      <p:to>
                                        <p:strVal val="visible"/>
                                      </p:to>
                                    </p:set>
                                    <p:anim calcmode="lin" valueType="num">
                                      <p:cBhvr>
                                        <p:cTn id="40" dur="1500" fill="hold"/>
                                        <p:tgtEl>
                                          <p:spTgt spid="29"/>
                                        </p:tgtEl>
                                        <p:attrNameLst>
                                          <p:attrName>ppt_w</p:attrName>
                                        </p:attrNameLst>
                                      </p:cBhvr>
                                      <p:tavLst>
                                        <p:tav tm="0">
                                          <p:val>
                                            <p:fltVal val="0"/>
                                          </p:val>
                                        </p:tav>
                                        <p:tav tm="100000">
                                          <p:val>
                                            <p:strVal val="#ppt_w"/>
                                          </p:val>
                                        </p:tav>
                                      </p:tavLst>
                                    </p:anim>
                                    <p:anim calcmode="lin" valueType="num">
                                      <p:cBhvr>
                                        <p:cTn id="41" dur="1500" fill="hold"/>
                                        <p:tgtEl>
                                          <p:spTgt spid="29"/>
                                        </p:tgtEl>
                                        <p:attrNameLst>
                                          <p:attrName>ppt_h</p:attrName>
                                        </p:attrNameLst>
                                      </p:cBhvr>
                                      <p:tavLst>
                                        <p:tav tm="0">
                                          <p:val>
                                            <p:fltVal val="0"/>
                                          </p:val>
                                        </p:tav>
                                        <p:tav tm="100000">
                                          <p:val>
                                            <p:strVal val="#ppt_h"/>
                                          </p:val>
                                        </p:tav>
                                      </p:tavLst>
                                    </p:anim>
                                    <p:animEffect transition="in" filter="fade">
                                      <p:cBhvr>
                                        <p:cTn id="42" dur="1500"/>
                                        <p:tgtEl>
                                          <p:spTgt spid="29"/>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30"/>
                                        </p:tgtEl>
                                        <p:attrNameLst>
                                          <p:attrName>style.visibility</p:attrName>
                                        </p:attrNameLst>
                                      </p:cBhvr>
                                      <p:to>
                                        <p:strVal val="visible"/>
                                      </p:to>
                                    </p:set>
                                    <p:anim calcmode="lin" valueType="num">
                                      <p:cBhvr>
                                        <p:cTn id="45" dur="1500" fill="hold"/>
                                        <p:tgtEl>
                                          <p:spTgt spid="30"/>
                                        </p:tgtEl>
                                        <p:attrNameLst>
                                          <p:attrName>ppt_w</p:attrName>
                                        </p:attrNameLst>
                                      </p:cBhvr>
                                      <p:tavLst>
                                        <p:tav tm="0">
                                          <p:val>
                                            <p:fltVal val="0"/>
                                          </p:val>
                                        </p:tav>
                                        <p:tav tm="100000">
                                          <p:val>
                                            <p:strVal val="#ppt_w"/>
                                          </p:val>
                                        </p:tav>
                                      </p:tavLst>
                                    </p:anim>
                                    <p:anim calcmode="lin" valueType="num">
                                      <p:cBhvr>
                                        <p:cTn id="46" dur="1500" fill="hold"/>
                                        <p:tgtEl>
                                          <p:spTgt spid="30"/>
                                        </p:tgtEl>
                                        <p:attrNameLst>
                                          <p:attrName>ppt_h</p:attrName>
                                        </p:attrNameLst>
                                      </p:cBhvr>
                                      <p:tavLst>
                                        <p:tav tm="0">
                                          <p:val>
                                            <p:fltVal val="0"/>
                                          </p:val>
                                        </p:tav>
                                        <p:tav tm="100000">
                                          <p:val>
                                            <p:strVal val="#ppt_h"/>
                                          </p:val>
                                        </p:tav>
                                      </p:tavLst>
                                    </p:anim>
                                    <p:animEffect transition="in" filter="fade">
                                      <p:cBhvr>
                                        <p:cTn id="47" dur="1500"/>
                                        <p:tgtEl>
                                          <p:spTgt spid="30"/>
                                        </p:tgtEl>
                                      </p:cBhvr>
                                    </p:animEffect>
                                  </p:childTnLst>
                                </p:cTn>
                              </p:par>
                              <p:par>
                                <p:cTn id="48" presetID="53" presetClass="entr" presetSubtype="16" fill="hold" grpId="0" nodeType="withEffect">
                                  <p:stCondLst>
                                    <p:cond delay="4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1500" fill="hold"/>
                                        <p:tgtEl>
                                          <p:spTgt spid="31"/>
                                        </p:tgtEl>
                                        <p:attrNameLst>
                                          <p:attrName>ppt_w</p:attrName>
                                        </p:attrNameLst>
                                      </p:cBhvr>
                                      <p:tavLst>
                                        <p:tav tm="0">
                                          <p:val>
                                            <p:fltVal val="0"/>
                                          </p:val>
                                        </p:tav>
                                        <p:tav tm="100000">
                                          <p:val>
                                            <p:strVal val="#ppt_w"/>
                                          </p:val>
                                        </p:tav>
                                      </p:tavLst>
                                    </p:anim>
                                    <p:anim calcmode="lin" valueType="num">
                                      <p:cBhvr>
                                        <p:cTn id="51" dur="1500" fill="hold"/>
                                        <p:tgtEl>
                                          <p:spTgt spid="31"/>
                                        </p:tgtEl>
                                        <p:attrNameLst>
                                          <p:attrName>ppt_h</p:attrName>
                                        </p:attrNameLst>
                                      </p:cBhvr>
                                      <p:tavLst>
                                        <p:tav tm="0">
                                          <p:val>
                                            <p:fltVal val="0"/>
                                          </p:val>
                                        </p:tav>
                                        <p:tav tm="100000">
                                          <p:val>
                                            <p:strVal val="#ppt_h"/>
                                          </p:val>
                                        </p:tav>
                                      </p:tavLst>
                                    </p:anim>
                                    <p:animEffect transition="in" filter="fade">
                                      <p:cBhvr>
                                        <p:cTn id="52" dur="1500"/>
                                        <p:tgtEl>
                                          <p:spTgt spid="31"/>
                                        </p:tgtEl>
                                      </p:cBhvr>
                                    </p:animEffect>
                                  </p:childTnLst>
                                </p:cTn>
                              </p:par>
                              <p:par>
                                <p:cTn id="53" presetID="53" presetClass="entr" presetSubtype="16" fill="hold" grpId="0" nodeType="withEffect">
                                  <p:stCondLst>
                                    <p:cond delay="600"/>
                                  </p:stCondLst>
                                  <p:childTnLst>
                                    <p:set>
                                      <p:cBhvr>
                                        <p:cTn id="54" dur="1" fill="hold">
                                          <p:stCondLst>
                                            <p:cond delay="0"/>
                                          </p:stCondLst>
                                        </p:cTn>
                                        <p:tgtEl>
                                          <p:spTgt spid="32"/>
                                        </p:tgtEl>
                                        <p:attrNameLst>
                                          <p:attrName>style.visibility</p:attrName>
                                        </p:attrNameLst>
                                      </p:cBhvr>
                                      <p:to>
                                        <p:strVal val="visible"/>
                                      </p:to>
                                    </p:set>
                                    <p:anim calcmode="lin" valueType="num">
                                      <p:cBhvr>
                                        <p:cTn id="55" dur="1500" fill="hold"/>
                                        <p:tgtEl>
                                          <p:spTgt spid="32"/>
                                        </p:tgtEl>
                                        <p:attrNameLst>
                                          <p:attrName>ppt_w</p:attrName>
                                        </p:attrNameLst>
                                      </p:cBhvr>
                                      <p:tavLst>
                                        <p:tav tm="0">
                                          <p:val>
                                            <p:fltVal val="0"/>
                                          </p:val>
                                        </p:tav>
                                        <p:tav tm="100000">
                                          <p:val>
                                            <p:strVal val="#ppt_w"/>
                                          </p:val>
                                        </p:tav>
                                      </p:tavLst>
                                    </p:anim>
                                    <p:anim calcmode="lin" valueType="num">
                                      <p:cBhvr>
                                        <p:cTn id="56" dur="1500" fill="hold"/>
                                        <p:tgtEl>
                                          <p:spTgt spid="32"/>
                                        </p:tgtEl>
                                        <p:attrNameLst>
                                          <p:attrName>ppt_h</p:attrName>
                                        </p:attrNameLst>
                                      </p:cBhvr>
                                      <p:tavLst>
                                        <p:tav tm="0">
                                          <p:val>
                                            <p:fltVal val="0"/>
                                          </p:val>
                                        </p:tav>
                                        <p:tav tm="100000">
                                          <p:val>
                                            <p:strVal val="#ppt_h"/>
                                          </p:val>
                                        </p:tav>
                                      </p:tavLst>
                                    </p:anim>
                                    <p:animEffect transition="in" filter="fade">
                                      <p:cBhvr>
                                        <p:cTn id="57" dur="1500"/>
                                        <p:tgtEl>
                                          <p:spTgt spid="32"/>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33"/>
                                        </p:tgtEl>
                                        <p:attrNameLst>
                                          <p:attrName>style.visibility</p:attrName>
                                        </p:attrNameLst>
                                      </p:cBhvr>
                                      <p:to>
                                        <p:strVal val="visible"/>
                                      </p:to>
                                    </p:set>
                                    <p:anim calcmode="lin" valueType="num">
                                      <p:cBhvr>
                                        <p:cTn id="60" dur="1500" fill="hold"/>
                                        <p:tgtEl>
                                          <p:spTgt spid="33"/>
                                        </p:tgtEl>
                                        <p:attrNameLst>
                                          <p:attrName>ppt_w</p:attrName>
                                        </p:attrNameLst>
                                      </p:cBhvr>
                                      <p:tavLst>
                                        <p:tav tm="0">
                                          <p:val>
                                            <p:fltVal val="0"/>
                                          </p:val>
                                        </p:tav>
                                        <p:tav tm="100000">
                                          <p:val>
                                            <p:strVal val="#ppt_w"/>
                                          </p:val>
                                        </p:tav>
                                      </p:tavLst>
                                    </p:anim>
                                    <p:anim calcmode="lin" valueType="num">
                                      <p:cBhvr>
                                        <p:cTn id="61" dur="1500" fill="hold"/>
                                        <p:tgtEl>
                                          <p:spTgt spid="33"/>
                                        </p:tgtEl>
                                        <p:attrNameLst>
                                          <p:attrName>ppt_h</p:attrName>
                                        </p:attrNameLst>
                                      </p:cBhvr>
                                      <p:tavLst>
                                        <p:tav tm="0">
                                          <p:val>
                                            <p:fltVal val="0"/>
                                          </p:val>
                                        </p:tav>
                                        <p:tav tm="100000">
                                          <p:val>
                                            <p:strVal val="#ppt_h"/>
                                          </p:val>
                                        </p:tav>
                                      </p:tavLst>
                                    </p:anim>
                                    <p:animEffect transition="in" filter="fade">
                                      <p:cBhvr>
                                        <p:cTn id="62" dur="1500"/>
                                        <p:tgtEl>
                                          <p:spTgt spid="33"/>
                                        </p:tgtEl>
                                      </p:cBhvr>
                                    </p:animEffect>
                                  </p:childTnLst>
                                </p:cTn>
                              </p:par>
                              <p:par>
                                <p:cTn id="63" presetID="53" presetClass="entr" presetSubtype="16" fill="hold" grpId="0" nodeType="withEffect">
                                  <p:stCondLst>
                                    <p:cond delay="250"/>
                                  </p:stCondLst>
                                  <p:childTnLst>
                                    <p:set>
                                      <p:cBhvr>
                                        <p:cTn id="64" dur="1" fill="hold">
                                          <p:stCondLst>
                                            <p:cond delay="0"/>
                                          </p:stCondLst>
                                        </p:cTn>
                                        <p:tgtEl>
                                          <p:spTgt spid="28"/>
                                        </p:tgtEl>
                                        <p:attrNameLst>
                                          <p:attrName>style.visibility</p:attrName>
                                        </p:attrNameLst>
                                      </p:cBhvr>
                                      <p:to>
                                        <p:strVal val="visible"/>
                                      </p:to>
                                    </p:set>
                                    <p:anim calcmode="lin" valueType="num">
                                      <p:cBhvr>
                                        <p:cTn id="65" dur="1500" fill="hold"/>
                                        <p:tgtEl>
                                          <p:spTgt spid="28"/>
                                        </p:tgtEl>
                                        <p:attrNameLst>
                                          <p:attrName>ppt_w</p:attrName>
                                        </p:attrNameLst>
                                      </p:cBhvr>
                                      <p:tavLst>
                                        <p:tav tm="0">
                                          <p:val>
                                            <p:fltVal val="0"/>
                                          </p:val>
                                        </p:tav>
                                        <p:tav tm="100000">
                                          <p:val>
                                            <p:strVal val="#ppt_w"/>
                                          </p:val>
                                        </p:tav>
                                      </p:tavLst>
                                    </p:anim>
                                    <p:anim calcmode="lin" valueType="num">
                                      <p:cBhvr>
                                        <p:cTn id="66" dur="1500" fill="hold"/>
                                        <p:tgtEl>
                                          <p:spTgt spid="28"/>
                                        </p:tgtEl>
                                        <p:attrNameLst>
                                          <p:attrName>ppt_h</p:attrName>
                                        </p:attrNameLst>
                                      </p:cBhvr>
                                      <p:tavLst>
                                        <p:tav tm="0">
                                          <p:val>
                                            <p:fltVal val="0"/>
                                          </p:val>
                                        </p:tav>
                                        <p:tav tm="100000">
                                          <p:val>
                                            <p:strVal val="#ppt_h"/>
                                          </p:val>
                                        </p:tav>
                                      </p:tavLst>
                                    </p:anim>
                                    <p:animEffect transition="in" filter="fade">
                                      <p:cBhvr>
                                        <p:cTn id="67" dur="1500"/>
                                        <p:tgtEl>
                                          <p:spTgt spid="28"/>
                                        </p:tgtEl>
                                      </p:cBhvr>
                                    </p:animEffect>
                                  </p:childTnLst>
                                </p:cTn>
                              </p:par>
                            </p:childTnLst>
                          </p:cTn>
                        </p:par>
                        <p:par>
                          <p:cTn id="68" fill="hold">
                            <p:stCondLst>
                              <p:cond delay="500"/>
                            </p:stCondLst>
                            <p:childTnLst>
                              <p:par>
                                <p:cTn id="69" presetID="22" presetClass="entr" presetSubtype="1"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up)">
                                      <p:cBhvr>
                                        <p:cTn id="71" dur="500"/>
                                        <p:tgtEl>
                                          <p:spTgt spid="21"/>
                                        </p:tgtEl>
                                      </p:cBhvr>
                                    </p:animEffect>
                                  </p:childTnLst>
                                </p:cTn>
                              </p:par>
                              <p:par>
                                <p:cTn id="72" presetID="22" presetClass="entr" presetSubtype="1" fill="hold" grpId="0" nodeType="withEffect">
                                  <p:stCondLst>
                                    <p:cond delay="200"/>
                                  </p:stCondLst>
                                  <p:childTnLst>
                                    <p:set>
                                      <p:cBhvr>
                                        <p:cTn id="73" dur="1" fill="hold">
                                          <p:stCondLst>
                                            <p:cond delay="0"/>
                                          </p:stCondLst>
                                        </p:cTn>
                                        <p:tgtEl>
                                          <p:spTgt spid="22"/>
                                        </p:tgtEl>
                                        <p:attrNameLst>
                                          <p:attrName>style.visibility</p:attrName>
                                        </p:attrNameLst>
                                      </p:cBhvr>
                                      <p:to>
                                        <p:strVal val="visible"/>
                                      </p:to>
                                    </p:set>
                                    <p:animEffect transition="in" filter="wipe(up)">
                                      <p:cBhvr>
                                        <p:cTn id="74" dur="500"/>
                                        <p:tgtEl>
                                          <p:spTgt spid="22"/>
                                        </p:tgtEl>
                                      </p:cBhvr>
                                    </p:animEffect>
                                  </p:childTnLst>
                                </p:cTn>
                              </p:par>
                              <p:par>
                                <p:cTn id="75" presetID="22" presetClass="entr" presetSubtype="1" fill="hold" grpId="0" nodeType="withEffect">
                                  <p:stCondLst>
                                    <p:cond delay="40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500"/>
                                        <p:tgtEl>
                                          <p:spTgt spid="23"/>
                                        </p:tgtEl>
                                      </p:cBhvr>
                                    </p:animEffect>
                                  </p:childTnLst>
                                </p:cTn>
                              </p:par>
                              <p:par>
                                <p:cTn id="78" presetID="22" presetClass="entr" presetSubtype="1" fill="hold" grpId="0" nodeType="withEffect">
                                  <p:stCondLst>
                                    <p:cond delay="600"/>
                                  </p:stCondLst>
                                  <p:childTnLst>
                                    <p:set>
                                      <p:cBhvr>
                                        <p:cTn id="79" dur="1" fill="hold">
                                          <p:stCondLst>
                                            <p:cond delay="0"/>
                                          </p:stCondLst>
                                        </p:cTn>
                                        <p:tgtEl>
                                          <p:spTgt spid="24"/>
                                        </p:tgtEl>
                                        <p:attrNameLst>
                                          <p:attrName>style.visibility</p:attrName>
                                        </p:attrNameLst>
                                      </p:cBhvr>
                                      <p:to>
                                        <p:strVal val="visible"/>
                                      </p:to>
                                    </p:set>
                                    <p:animEffect transition="in" filter="wipe(up)">
                                      <p:cBhvr>
                                        <p:cTn id="80" dur="500"/>
                                        <p:tgtEl>
                                          <p:spTgt spid="24"/>
                                        </p:tgtEl>
                                      </p:cBhvr>
                                    </p:animEffect>
                                  </p:childTnLst>
                                </p:cTn>
                              </p:par>
                              <p:par>
                                <p:cTn id="81" presetID="22" presetClass="entr" presetSubtype="1" fill="hold" grpId="0" nodeType="withEffect">
                                  <p:stCondLst>
                                    <p:cond delay="800"/>
                                  </p:stCondLst>
                                  <p:childTnLst>
                                    <p:set>
                                      <p:cBhvr>
                                        <p:cTn id="82" dur="1" fill="hold">
                                          <p:stCondLst>
                                            <p:cond delay="0"/>
                                          </p:stCondLst>
                                        </p:cTn>
                                        <p:tgtEl>
                                          <p:spTgt spid="25"/>
                                        </p:tgtEl>
                                        <p:attrNameLst>
                                          <p:attrName>style.visibility</p:attrName>
                                        </p:attrNameLst>
                                      </p:cBhvr>
                                      <p:to>
                                        <p:strVal val="visible"/>
                                      </p:to>
                                    </p:set>
                                    <p:animEffect transition="in" filter="wipe(up)">
                                      <p:cBhvr>
                                        <p:cTn id="83" dur="500"/>
                                        <p:tgtEl>
                                          <p:spTgt spid="25"/>
                                        </p:tgtEl>
                                      </p:cBhvr>
                                    </p:animEffect>
                                  </p:childTnLst>
                                </p:cTn>
                              </p:par>
                              <p:par>
                                <p:cTn id="84" presetID="22" presetClass="entr" presetSubtype="1" fill="hold" grpId="0" nodeType="withEffect">
                                  <p:stCondLst>
                                    <p:cond delay="1000"/>
                                  </p:stCondLst>
                                  <p:childTnLst>
                                    <p:set>
                                      <p:cBhvr>
                                        <p:cTn id="85" dur="1" fill="hold">
                                          <p:stCondLst>
                                            <p:cond delay="0"/>
                                          </p:stCondLst>
                                        </p:cTn>
                                        <p:tgtEl>
                                          <p:spTgt spid="26"/>
                                        </p:tgtEl>
                                        <p:attrNameLst>
                                          <p:attrName>style.visibility</p:attrName>
                                        </p:attrNameLst>
                                      </p:cBhvr>
                                      <p:to>
                                        <p:strVal val="visible"/>
                                      </p:to>
                                    </p:set>
                                    <p:animEffect transition="in" filter="wipe(up)">
                                      <p:cBhvr>
                                        <p:cTn id="86" dur="500"/>
                                        <p:tgtEl>
                                          <p:spTgt spid="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500"/>
                                        <p:tgtEl>
                                          <p:spTgt spid="1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childTnLst>
                          </p:cTn>
                        </p:par>
                        <p:par>
                          <p:cTn id="105" fill="hold">
                            <p:stCondLst>
                              <p:cond delay="1000"/>
                            </p:stCondLst>
                            <p:childTnLst>
                              <p:par>
                                <p:cTn id="106" presetID="22" presetClass="entr" presetSubtype="4" fill="hold" grpId="0" nodeType="after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wipe(down)">
                                      <p:cBhvr>
                                        <p:cTn id="108" dur="750"/>
                                        <p:tgtEl>
                                          <p:spTgt spid="35"/>
                                        </p:tgtEl>
                                      </p:cBhvr>
                                    </p:animEffect>
                                  </p:childTnLst>
                                </p:cTn>
                              </p:par>
                            </p:childTnLst>
                          </p:cTn>
                        </p:par>
                        <p:par>
                          <p:cTn id="109" fill="hold">
                            <p:stCondLst>
                              <p:cond delay="2000"/>
                            </p:stCondLst>
                            <p:childTnLst>
                              <p:par>
                                <p:cTn id="110" presetID="22" presetClass="entr" presetSubtype="4" fill="hold" nodeType="after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wipe(down)">
                                      <p:cBhvr>
                                        <p:cTn id="112" dur="500"/>
                                        <p:tgtEl>
                                          <p:spTgt spid="85"/>
                                        </p:tgtEl>
                                      </p:cBhvr>
                                    </p:animEffect>
                                  </p:childTnLst>
                                </p:cTn>
                              </p:par>
                              <p:par>
                                <p:cTn id="113" presetID="22" presetClass="entr" presetSubtype="8" fill="hold" nodeType="withEffect">
                                  <p:stCondLst>
                                    <p:cond delay="0"/>
                                  </p:stCondLst>
                                  <p:childTnLst>
                                    <p:set>
                                      <p:cBhvr>
                                        <p:cTn id="114" dur="1" fill="hold">
                                          <p:stCondLst>
                                            <p:cond delay="0"/>
                                          </p:stCondLst>
                                        </p:cTn>
                                        <p:tgtEl>
                                          <p:spTgt spid="84"/>
                                        </p:tgtEl>
                                        <p:attrNameLst>
                                          <p:attrName>style.visibility</p:attrName>
                                        </p:attrNameLst>
                                      </p:cBhvr>
                                      <p:to>
                                        <p:strVal val="visible"/>
                                      </p:to>
                                    </p:set>
                                    <p:animEffect transition="in" filter="wipe(left)">
                                      <p:cBhvr>
                                        <p:cTn id="115" dur="500"/>
                                        <p:tgtEl>
                                          <p:spTgt spid="84"/>
                                        </p:tgtEl>
                                      </p:cBhvr>
                                    </p:animEffect>
                                  </p:childTnLst>
                                </p:cTn>
                              </p:par>
                            </p:childTnLst>
                          </p:cTn>
                        </p:par>
                        <p:par>
                          <p:cTn id="116" fill="hold">
                            <p:stCondLst>
                              <p:cond delay="2500"/>
                            </p:stCondLst>
                            <p:childTnLst>
                              <p:par>
                                <p:cTn id="117" presetID="10" presetClass="entr" presetSubtype="0" fill="hold" grpId="0" nodeType="after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par>
                                <p:cTn id="120" presetID="10" presetClass="entr" presetSubtype="0" fill="hold"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500"/>
                                        <p:tgtEl>
                                          <p:spTgt spid="37"/>
                                        </p:tgtEl>
                                      </p:cBhvr>
                                    </p:animEffect>
                                  </p:childTnLst>
                                </p:cTn>
                              </p:par>
                              <p:par>
                                <p:cTn id="123" presetID="10" presetClass="entr" presetSubtype="0" fill="hold" nodeType="withEffect">
                                  <p:stCondLst>
                                    <p:cond delay="0"/>
                                  </p:stCondLst>
                                  <p:childTnLst>
                                    <p:set>
                                      <p:cBhvr>
                                        <p:cTn id="124" dur="1" fill="hold">
                                          <p:stCondLst>
                                            <p:cond delay="0"/>
                                          </p:stCondLst>
                                        </p:cTn>
                                        <p:tgtEl>
                                          <p:spTgt spid="92"/>
                                        </p:tgtEl>
                                        <p:attrNameLst>
                                          <p:attrName>style.visibility</p:attrName>
                                        </p:attrNameLst>
                                      </p:cBhvr>
                                      <p:to>
                                        <p:strVal val="visible"/>
                                      </p:to>
                                    </p:set>
                                    <p:animEffect transition="in" filter="fade">
                                      <p:cBhvr>
                                        <p:cTn id="125" dur="500"/>
                                        <p:tgtEl>
                                          <p:spTgt spid="92"/>
                                        </p:tgtEl>
                                      </p:cBhvr>
                                    </p:animEffect>
                                  </p:childTnLst>
                                </p:cTn>
                              </p:par>
                              <p:par>
                                <p:cTn id="126" presetID="10" presetClass="entr" presetSubtype="0" fill="hold" nodeType="withEffect">
                                  <p:stCondLst>
                                    <p:cond delay="0"/>
                                  </p:stCondLst>
                                  <p:childTnLst>
                                    <p:set>
                                      <p:cBhvr>
                                        <p:cTn id="127" dur="1" fill="hold">
                                          <p:stCondLst>
                                            <p:cond delay="0"/>
                                          </p:stCondLst>
                                        </p:cTn>
                                        <p:tgtEl>
                                          <p:spTgt spid="89"/>
                                        </p:tgtEl>
                                        <p:attrNameLst>
                                          <p:attrName>style.visibility</p:attrName>
                                        </p:attrNameLst>
                                      </p:cBhvr>
                                      <p:to>
                                        <p:strVal val="visible"/>
                                      </p:to>
                                    </p:set>
                                    <p:animEffect transition="in" filter="fade">
                                      <p:cBhvr>
                                        <p:cTn id="128" dur="500"/>
                                        <p:tgtEl>
                                          <p:spTgt spid="89"/>
                                        </p:tgtEl>
                                      </p:cBhvr>
                                    </p:animEffect>
                                  </p:childTnLst>
                                </p:cTn>
                              </p:par>
                            </p:childTnLst>
                          </p:cTn>
                        </p:par>
                        <p:par>
                          <p:cTn id="129" fill="hold">
                            <p:stCondLst>
                              <p:cond delay="3000"/>
                            </p:stCondLst>
                            <p:childTnLst>
                              <p:par>
                                <p:cTn id="130" presetID="5" presetClass="entr" presetSubtype="10" fill="hold" grpId="0" nodeType="afterEffect">
                                  <p:stCondLst>
                                    <p:cond delay="0"/>
                                  </p:stCondLst>
                                  <p:iterate type="wd">
                                    <p:tmPct val="10000"/>
                                  </p:iterate>
                                  <p:childTnLst>
                                    <p:set>
                                      <p:cBhvr>
                                        <p:cTn id="131" dur="1" fill="hold">
                                          <p:stCondLst>
                                            <p:cond delay="0"/>
                                          </p:stCondLst>
                                        </p:cTn>
                                        <p:tgtEl>
                                          <p:spTgt spid="95"/>
                                        </p:tgtEl>
                                        <p:attrNameLst>
                                          <p:attrName>style.visibility</p:attrName>
                                        </p:attrNameLst>
                                      </p:cBhvr>
                                      <p:to>
                                        <p:strVal val="visible"/>
                                      </p:to>
                                    </p:set>
                                    <p:animEffect transition="in" filter="checkerboard(across)">
                                      <p:cBhvr>
                                        <p:cTn id="132" dur="500"/>
                                        <p:tgtEl>
                                          <p:spTgt spid="95"/>
                                        </p:tgtEl>
                                      </p:cBhvr>
                                    </p:animEffect>
                                  </p:childTnLst>
                                </p:cTn>
                              </p:par>
                              <p:par>
                                <p:cTn id="133" presetID="5" presetClass="entr" presetSubtype="10" fill="hold" grpId="0" nodeType="withEffect">
                                  <p:stCondLst>
                                    <p:cond delay="0"/>
                                  </p:stCondLst>
                                  <p:iterate type="wd">
                                    <p:tmPct val="10000"/>
                                  </p:iterate>
                                  <p:childTnLst>
                                    <p:set>
                                      <p:cBhvr>
                                        <p:cTn id="134" dur="1" fill="hold">
                                          <p:stCondLst>
                                            <p:cond delay="0"/>
                                          </p:stCondLst>
                                        </p:cTn>
                                        <p:tgtEl>
                                          <p:spTgt spid="96"/>
                                        </p:tgtEl>
                                        <p:attrNameLst>
                                          <p:attrName>style.visibility</p:attrName>
                                        </p:attrNameLst>
                                      </p:cBhvr>
                                      <p:to>
                                        <p:strVal val="visible"/>
                                      </p:to>
                                    </p:set>
                                    <p:animEffect transition="in" filter="checkerboard(across)">
                                      <p:cBhvr>
                                        <p:cTn id="135" dur="500"/>
                                        <p:tgtEl>
                                          <p:spTgt spid="96"/>
                                        </p:tgtEl>
                                      </p:cBhvr>
                                    </p:animEffect>
                                  </p:childTnLst>
                                </p:cTn>
                              </p:par>
                              <p:par>
                                <p:cTn id="136" presetID="5" presetClass="entr" presetSubtype="10" fill="hold" grpId="0" nodeType="withEffect">
                                  <p:stCondLst>
                                    <p:cond delay="0"/>
                                  </p:stCondLst>
                                  <p:iterate type="wd">
                                    <p:tmPct val="10000"/>
                                  </p:iterate>
                                  <p:childTnLst>
                                    <p:set>
                                      <p:cBhvr>
                                        <p:cTn id="137" dur="1" fill="hold">
                                          <p:stCondLst>
                                            <p:cond delay="0"/>
                                          </p:stCondLst>
                                        </p:cTn>
                                        <p:tgtEl>
                                          <p:spTgt spid="82"/>
                                        </p:tgtEl>
                                        <p:attrNameLst>
                                          <p:attrName>style.visibility</p:attrName>
                                        </p:attrNameLst>
                                      </p:cBhvr>
                                      <p:to>
                                        <p:strVal val="visible"/>
                                      </p:to>
                                    </p:set>
                                    <p:animEffect transition="in" filter="checkerboard(across)">
                                      <p:cBhvr>
                                        <p:cTn id="138" dur="500"/>
                                        <p:tgtEl>
                                          <p:spTgt spid="82"/>
                                        </p:tgtEl>
                                      </p:cBhvr>
                                    </p:animEffect>
                                  </p:childTnLst>
                                </p:cTn>
                              </p:par>
                              <p:par>
                                <p:cTn id="139" presetID="5" presetClass="entr" presetSubtype="10" fill="hold" grpId="0" nodeType="withEffect">
                                  <p:stCondLst>
                                    <p:cond delay="0"/>
                                  </p:stCondLst>
                                  <p:iterate type="wd">
                                    <p:tmPct val="10000"/>
                                  </p:iterate>
                                  <p:childTnLst>
                                    <p:set>
                                      <p:cBhvr>
                                        <p:cTn id="140" dur="1" fill="hold">
                                          <p:stCondLst>
                                            <p:cond delay="0"/>
                                          </p:stCondLst>
                                        </p:cTn>
                                        <p:tgtEl>
                                          <p:spTgt spid="88"/>
                                        </p:tgtEl>
                                        <p:attrNameLst>
                                          <p:attrName>style.visibility</p:attrName>
                                        </p:attrNameLst>
                                      </p:cBhvr>
                                      <p:to>
                                        <p:strVal val="visible"/>
                                      </p:to>
                                    </p:set>
                                    <p:animEffect transition="in" filter="checkerboard(across)">
                                      <p:cBhvr>
                                        <p:cTn id="14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5" grpId="0"/>
      <p:bldP spid="36" grpId="0" animBg="1"/>
      <p:bldP spid="82" grpId="0"/>
      <p:bldP spid="88" grpId="0"/>
      <p:bldP spid="95" grpId="0"/>
      <p:bldP spid="9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descr="Picture"/>
          <p:cNvPicPr>
            <a:picLocks noChangeAspect="1"/>
          </p:cNvPicPr>
          <p:nvPr/>
        </p:nvPicPr>
        <p:blipFill>
          <a:blip r:embed="rId4" cstate="print"/>
          <a:stretch>
            <a:fillRect/>
          </a:stretch>
        </p:blipFill>
        <p:spPr>
          <a:xfrm flipH="1">
            <a:off x="-3805446" y="-4321515"/>
            <a:ext cx="17588163" cy="17097091"/>
          </a:xfrm>
          <a:prstGeom prst="rect">
            <a:avLst/>
          </a:prstGeom>
        </p:spPr>
      </p:pic>
      <p:sp>
        <p:nvSpPr>
          <p:cNvPr id="4" name="圆角矩形 3"/>
          <p:cNvSpPr/>
          <p:nvPr/>
        </p:nvSpPr>
        <p:spPr>
          <a:xfrm flipH="1">
            <a:off x="4466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5" name="文本框 4"/>
          <p:cNvSpPr txBox="1"/>
          <p:nvPr/>
        </p:nvSpPr>
        <p:spPr>
          <a:xfrm>
            <a:off x="755507" y="272945"/>
            <a:ext cx="2219398" cy="492443"/>
          </a:xfrm>
          <a:prstGeom prst="rect">
            <a:avLst/>
          </a:prstGeom>
          <a:noFill/>
          <a:ln>
            <a:noFill/>
          </a:ln>
        </p:spPr>
        <p:txBody>
          <a:bodyPr wrap="square" rtlCol="0">
            <a:spAutoFit/>
          </a:bodyPr>
          <a:lstStyle/>
          <a:p>
            <a:r>
              <a:rPr lang="zh-CN" altLang="en-US" sz="2600" b="1" dirty="0" smtClean="0">
                <a:latin typeface="Calibri Light" panose="020F0302020204030204" pitchFamily="34" charset="0"/>
                <a:cs typeface="Calibri Light" panose="020F0302020204030204" pitchFamily="34" charset="0"/>
              </a:rPr>
              <a:t>请输入标题</a:t>
            </a:r>
            <a:endParaRPr lang="en-US" altLang="zh-CN" sz="2600" b="1" dirty="0" smtClean="0">
              <a:latin typeface="Calibri Light" panose="020F0302020204030204" pitchFamily="34" charset="0"/>
              <a:cs typeface="Calibri Light" panose="020F0302020204030204" pitchFamily="34" charset="0"/>
            </a:endParaRPr>
          </a:p>
        </p:txBody>
      </p:sp>
      <p:sp>
        <p:nvSpPr>
          <p:cNvPr id="6" name="文本框 5"/>
          <p:cNvSpPr txBox="1"/>
          <p:nvPr/>
        </p:nvSpPr>
        <p:spPr>
          <a:xfrm>
            <a:off x="755507" y="680993"/>
            <a:ext cx="2136260" cy="400110"/>
          </a:xfrm>
          <a:prstGeom prst="rect">
            <a:avLst/>
          </a:prstGeom>
          <a:noFill/>
          <a:ln>
            <a:noFill/>
          </a:ln>
        </p:spPr>
        <p:txBody>
          <a:bodyPr wrap="square" rtlCol="0">
            <a:spAutoFit/>
          </a:bodyPr>
          <a:lstStyle/>
          <a:p>
            <a:r>
              <a:rPr lang="en-US" altLang="zh-CN" sz="2000" dirty="0" smtClean="0">
                <a:latin typeface="Calibri Light" panose="020F0302020204030204" pitchFamily="34" charset="0"/>
                <a:cs typeface="Calibri Light" panose="020F0302020204030204" pitchFamily="34" charset="0"/>
              </a:rPr>
              <a:t>YOUR TEXT HERE</a:t>
            </a:r>
            <a:endParaRPr lang="zh-CN" altLang="en-US" sz="2000" dirty="0">
              <a:latin typeface="Calibri Light" panose="020F0302020204030204" pitchFamily="34" charset="0"/>
              <a:cs typeface="Calibri Light" panose="020F0302020204030204" pitchFamily="34" charset="0"/>
            </a:endParaRPr>
          </a:p>
        </p:txBody>
      </p:sp>
      <p:sp>
        <p:nvSpPr>
          <p:cNvPr id="7" name="ïšļiḋé"/>
          <p:cNvSpPr/>
          <p:nvPr/>
        </p:nvSpPr>
        <p:spPr bwMode="auto">
          <a:xfrm>
            <a:off x="524967" y="2008716"/>
            <a:ext cx="461080" cy="43973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00B0F0"/>
          </a:solidFill>
          <a:ln>
            <a:solidFill>
              <a:srgbClr val="00B0F0"/>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9" name="文本框 18"/>
          <p:cNvSpPr>
            <a:spLocks noChangeArrowheads="1"/>
          </p:cNvSpPr>
          <p:nvPr/>
        </p:nvSpPr>
        <p:spPr bwMode="auto">
          <a:xfrm>
            <a:off x="1072758" y="1859249"/>
            <a:ext cx="57606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内容请</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内容请</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内容请</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a:t>
            </a:r>
            <a:endParaRPr lang="zh-CN" altLang="en-US" sz="1400" dirty="0">
              <a:latin typeface="微软雅黑" panose="020B0503020204020204" pitchFamily="34" charset="-122"/>
              <a:ea typeface="微软雅黑" panose="020B0503020204020204" pitchFamily="34" charset="-122"/>
            </a:endParaRPr>
          </a:p>
        </p:txBody>
      </p:sp>
      <p:sp>
        <p:nvSpPr>
          <p:cNvPr id="13" name="Freeform 12"/>
          <p:cNvSpPr>
            <a:spLocks noChangeAspect="1" noEditPoints="1"/>
          </p:cNvSpPr>
          <p:nvPr/>
        </p:nvSpPr>
        <p:spPr bwMode="auto">
          <a:xfrm>
            <a:off x="1379612" y="3746572"/>
            <a:ext cx="485594" cy="480459"/>
          </a:xfrm>
          <a:custGeom>
            <a:avLst/>
            <a:gdLst>
              <a:gd name="T0" fmla="*/ 1210 w 3228"/>
              <a:gd name="T1" fmla="*/ 2995 h 3195"/>
              <a:gd name="T2" fmla="*/ 1118 w 3228"/>
              <a:gd name="T3" fmla="*/ 2762 h 3195"/>
              <a:gd name="T4" fmla="*/ 822 w 3228"/>
              <a:gd name="T5" fmla="*/ 1897 h 3195"/>
              <a:gd name="T6" fmla="*/ 2035 w 3228"/>
              <a:gd name="T7" fmla="*/ 1697 h 3195"/>
              <a:gd name="T8" fmla="*/ 2490 w 3228"/>
              <a:gd name="T9" fmla="*/ 1561 h 3195"/>
              <a:gd name="T10" fmla="*/ 2490 w 3228"/>
              <a:gd name="T11" fmla="*/ 1235 h 3195"/>
              <a:gd name="T12" fmla="*/ 2035 w 3228"/>
              <a:gd name="T13" fmla="*/ 1099 h 3195"/>
              <a:gd name="T14" fmla="*/ 234 w 3228"/>
              <a:gd name="T15" fmla="*/ 1235 h 3195"/>
              <a:gd name="T16" fmla="*/ 234 w 3228"/>
              <a:gd name="T17" fmla="*/ 1561 h 3195"/>
              <a:gd name="T18" fmla="*/ 1111 w 3228"/>
              <a:gd name="T19" fmla="*/ 1697 h 3195"/>
              <a:gd name="T20" fmla="*/ 1011 w 3228"/>
              <a:gd name="T21" fmla="*/ 1347 h 3195"/>
              <a:gd name="T22" fmla="*/ 1859 w 3228"/>
              <a:gd name="T23" fmla="*/ 897 h 3195"/>
              <a:gd name="T24" fmla="*/ 1334 w 3228"/>
              <a:gd name="T25" fmla="*/ 1099 h 3195"/>
              <a:gd name="T26" fmla="*/ 1142 w 3228"/>
              <a:gd name="T27" fmla="*/ 1235 h 3195"/>
              <a:gd name="T28" fmla="*/ 1142 w 3228"/>
              <a:gd name="T29" fmla="*/ 1561 h 3195"/>
              <a:gd name="T30" fmla="*/ 1311 w 3228"/>
              <a:gd name="T31" fmla="*/ 1698 h 3195"/>
              <a:gd name="T32" fmla="*/ 1800 w 3228"/>
              <a:gd name="T33" fmla="*/ 1856 h 3195"/>
              <a:gd name="T34" fmla="*/ 1823 w 3228"/>
              <a:gd name="T35" fmla="*/ 1194 h 3195"/>
              <a:gd name="T36" fmla="*/ 2376 w 3228"/>
              <a:gd name="T37" fmla="*/ 251 h 3195"/>
              <a:gd name="T38" fmla="*/ 2141 w 3228"/>
              <a:gd name="T39" fmla="*/ 616 h 3195"/>
              <a:gd name="T40" fmla="*/ 2449 w 3228"/>
              <a:gd name="T41" fmla="*/ 923 h 3195"/>
              <a:gd name="T42" fmla="*/ 2689 w 3228"/>
              <a:gd name="T43" fmla="*/ 1190 h 3195"/>
              <a:gd name="T44" fmla="*/ 2689 w 3228"/>
              <a:gd name="T45" fmla="*/ 1606 h 3195"/>
              <a:gd name="T46" fmla="*/ 2449 w 3228"/>
              <a:gd name="T47" fmla="*/ 1872 h 3195"/>
              <a:gd name="T48" fmla="*/ 2141 w 3228"/>
              <a:gd name="T49" fmla="*/ 2180 h 3195"/>
              <a:gd name="T50" fmla="*/ 2376 w 3228"/>
              <a:gd name="T51" fmla="*/ 2545 h 3195"/>
              <a:gd name="T52" fmla="*/ 2674 w 3228"/>
              <a:gd name="T53" fmla="*/ 2541 h 3195"/>
              <a:gd name="T54" fmla="*/ 2916 w 3228"/>
              <a:gd name="T55" fmla="*/ 2148 h 3195"/>
              <a:gd name="T56" fmla="*/ 3025 w 3228"/>
              <a:gd name="T57" fmla="*/ 1491 h 3195"/>
              <a:gd name="T58" fmla="*/ 2958 w 3228"/>
              <a:gd name="T59" fmla="*/ 794 h 3195"/>
              <a:gd name="T60" fmla="*/ 2745 w 3228"/>
              <a:gd name="T61" fmla="*/ 322 h 3195"/>
              <a:gd name="T62" fmla="*/ 2573 w 3228"/>
              <a:gd name="T63" fmla="*/ 3 h 3195"/>
              <a:gd name="T64" fmla="*/ 2912 w 3228"/>
              <a:gd name="T65" fmla="*/ 208 h 3195"/>
              <a:gd name="T66" fmla="*/ 3129 w 3228"/>
              <a:gd name="T67" fmla="*/ 659 h 3195"/>
              <a:gd name="T68" fmla="*/ 3224 w 3228"/>
              <a:gd name="T69" fmla="*/ 1244 h 3195"/>
              <a:gd name="T70" fmla="*/ 3193 w 3228"/>
              <a:gd name="T71" fmla="*/ 1855 h 3195"/>
              <a:gd name="T72" fmla="*/ 3035 w 3228"/>
              <a:gd name="T73" fmla="*/ 2386 h 3195"/>
              <a:gd name="T74" fmla="*/ 2757 w 3228"/>
              <a:gd name="T75" fmla="*/ 2728 h 3195"/>
              <a:gd name="T76" fmla="*/ 2375 w 3228"/>
              <a:gd name="T77" fmla="*/ 2771 h 3195"/>
              <a:gd name="T78" fmla="*/ 2067 w 3228"/>
              <a:gd name="T79" fmla="*/ 2491 h 3195"/>
              <a:gd name="T80" fmla="*/ 1773 w 3228"/>
              <a:gd name="T81" fmla="*/ 2088 h 3195"/>
              <a:gd name="T82" fmla="*/ 1382 w 3228"/>
              <a:gd name="T83" fmla="*/ 1906 h 3195"/>
              <a:gd name="T84" fmla="*/ 1343 w 3228"/>
              <a:gd name="T85" fmla="*/ 1926 h 3195"/>
              <a:gd name="T86" fmla="*/ 1311 w 3228"/>
              <a:gd name="T87" fmla="*/ 2696 h 3195"/>
              <a:gd name="T88" fmla="*/ 1394 w 3228"/>
              <a:gd name="T89" fmla="*/ 2825 h 3195"/>
              <a:gd name="T90" fmla="*/ 1373 w 3228"/>
              <a:gd name="T91" fmla="*/ 3114 h 3195"/>
              <a:gd name="T92" fmla="*/ 774 w 3228"/>
              <a:gd name="T93" fmla="*/ 3192 h 3195"/>
              <a:gd name="T94" fmla="*/ 608 w 3228"/>
              <a:gd name="T95" fmla="*/ 3028 h 3195"/>
              <a:gd name="T96" fmla="*/ 506 w 3228"/>
              <a:gd name="T97" fmla="*/ 1925 h 3195"/>
              <a:gd name="T98" fmla="*/ 198 w 3228"/>
              <a:gd name="T99" fmla="*/ 1830 h 3195"/>
              <a:gd name="T100" fmla="*/ 9 w 3228"/>
              <a:gd name="T101" fmla="*/ 1506 h 3195"/>
              <a:gd name="T102" fmla="*/ 77 w 3228"/>
              <a:gd name="T103" fmla="*/ 1101 h 3195"/>
              <a:gd name="T104" fmla="*/ 359 w 3228"/>
              <a:gd name="T105" fmla="*/ 902 h 3195"/>
              <a:gd name="T106" fmla="*/ 1673 w 3228"/>
              <a:gd name="T107" fmla="*/ 788 h 3195"/>
              <a:gd name="T108" fmla="*/ 2034 w 3228"/>
              <a:gd name="T109" fmla="*/ 356 h 3195"/>
              <a:gd name="T110" fmla="*/ 2286 w 3228"/>
              <a:gd name="T111" fmla="*/ 68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8" h="3195">
                <a:moveTo>
                  <a:pt x="752" y="1897"/>
                </a:moveTo>
                <a:lnTo>
                  <a:pt x="771" y="1933"/>
                </a:lnTo>
                <a:lnTo>
                  <a:pt x="786" y="1972"/>
                </a:lnTo>
                <a:lnTo>
                  <a:pt x="798" y="2012"/>
                </a:lnTo>
                <a:lnTo>
                  <a:pt x="804" y="2054"/>
                </a:lnTo>
                <a:lnTo>
                  <a:pt x="807" y="2097"/>
                </a:lnTo>
                <a:lnTo>
                  <a:pt x="807" y="2995"/>
                </a:lnTo>
                <a:lnTo>
                  <a:pt x="1210" y="2995"/>
                </a:lnTo>
                <a:lnTo>
                  <a:pt x="1210" y="2910"/>
                </a:lnTo>
                <a:lnTo>
                  <a:pt x="1196" y="2894"/>
                </a:lnTo>
                <a:lnTo>
                  <a:pt x="1183" y="2879"/>
                </a:lnTo>
                <a:lnTo>
                  <a:pt x="1169" y="2860"/>
                </a:lnTo>
                <a:lnTo>
                  <a:pt x="1155" y="2840"/>
                </a:lnTo>
                <a:lnTo>
                  <a:pt x="1141" y="2817"/>
                </a:lnTo>
                <a:lnTo>
                  <a:pt x="1129" y="2791"/>
                </a:lnTo>
                <a:lnTo>
                  <a:pt x="1118" y="2762"/>
                </a:lnTo>
                <a:lnTo>
                  <a:pt x="1112" y="2731"/>
                </a:lnTo>
                <a:lnTo>
                  <a:pt x="1109" y="2696"/>
                </a:lnTo>
                <a:lnTo>
                  <a:pt x="1109" y="1997"/>
                </a:lnTo>
                <a:lnTo>
                  <a:pt x="1111" y="1963"/>
                </a:lnTo>
                <a:lnTo>
                  <a:pt x="1117" y="1930"/>
                </a:lnTo>
                <a:lnTo>
                  <a:pt x="1127" y="1898"/>
                </a:lnTo>
                <a:lnTo>
                  <a:pt x="822" y="1898"/>
                </a:lnTo>
                <a:lnTo>
                  <a:pt x="822" y="1897"/>
                </a:lnTo>
                <a:lnTo>
                  <a:pt x="752" y="1897"/>
                </a:lnTo>
                <a:close/>
                <a:moveTo>
                  <a:pt x="2035" y="1099"/>
                </a:moveTo>
                <a:lnTo>
                  <a:pt x="2025" y="1196"/>
                </a:lnTo>
                <a:lnTo>
                  <a:pt x="2020" y="1296"/>
                </a:lnTo>
                <a:lnTo>
                  <a:pt x="2018" y="1398"/>
                </a:lnTo>
                <a:lnTo>
                  <a:pt x="2020" y="1500"/>
                </a:lnTo>
                <a:lnTo>
                  <a:pt x="2025" y="1600"/>
                </a:lnTo>
                <a:lnTo>
                  <a:pt x="2035" y="1697"/>
                </a:lnTo>
                <a:lnTo>
                  <a:pt x="2320" y="1697"/>
                </a:lnTo>
                <a:lnTo>
                  <a:pt x="2350" y="1694"/>
                </a:lnTo>
                <a:lnTo>
                  <a:pt x="2378" y="1685"/>
                </a:lnTo>
                <a:lnTo>
                  <a:pt x="2405" y="1670"/>
                </a:lnTo>
                <a:lnTo>
                  <a:pt x="2430" y="1649"/>
                </a:lnTo>
                <a:lnTo>
                  <a:pt x="2453" y="1624"/>
                </a:lnTo>
                <a:lnTo>
                  <a:pt x="2472" y="1594"/>
                </a:lnTo>
                <a:lnTo>
                  <a:pt x="2490" y="1561"/>
                </a:lnTo>
                <a:lnTo>
                  <a:pt x="2503" y="1525"/>
                </a:lnTo>
                <a:lnTo>
                  <a:pt x="2513" y="1485"/>
                </a:lnTo>
                <a:lnTo>
                  <a:pt x="2520" y="1442"/>
                </a:lnTo>
                <a:lnTo>
                  <a:pt x="2523" y="1398"/>
                </a:lnTo>
                <a:lnTo>
                  <a:pt x="2520" y="1353"/>
                </a:lnTo>
                <a:lnTo>
                  <a:pt x="2513" y="1311"/>
                </a:lnTo>
                <a:lnTo>
                  <a:pt x="2503" y="1271"/>
                </a:lnTo>
                <a:lnTo>
                  <a:pt x="2490" y="1235"/>
                </a:lnTo>
                <a:lnTo>
                  <a:pt x="2472" y="1201"/>
                </a:lnTo>
                <a:lnTo>
                  <a:pt x="2453" y="1171"/>
                </a:lnTo>
                <a:lnTo>
                  <a:pt x="2430" y="1147"/>
                </a:lnTo>
                <a:lnTo>
                  <a:pt x="2405" y="1126"/>
                </a:lnTo>
                <a:lnTo>
                  <a:pt x="2378" y="1111"/>
                </a:lnTo>
                <a:lnTo>
                  <a:pt x="2350" y="1102"/>
                </a:lnTo>
                <a:lnTo>
                  <a:pt x="2320" y="1099"/>
                </a:lnTo>
                <a:lnTo>
                  <a:pt x="2035" y="1099"/>
                </a:lnTo>
                <a:close/>
                <a:moveTo>
                  <a:pt x="403" y="1099"/>
                </a:moveTo>
                <a:lnTo>
                  <a:pt x="373" y="1102"/>
                </a:lnTo>
                <a:lnTo>
                  <a:pt x="346" y="1111"/>
                </a:lnTo>
                <a:lnTo>
                  <a:pt x="319" y="1126"/>
                </a:lnTo>
                <a:lnTo>
                  <a:pt x="294" y="1147"/>
                </a:lnTo>
                <a:lnTo>
                  <a:pt x="271" y="1171"/>
                </a:lnTo>
                <a:lnTo>
                  <a:pt x="252" y="1201"/>
                </a:lnTo>
                <a:lnTo>
                  <a:pt x="234" y="1235"/>
                </a:lnTo>
                <a:lnTo>
                  <a:pt x="221" y="1271"/>
                </a:lnTo>
                <a:lnTo>
                  <a:pt x="210" y="1311"/>
                </a:lnTo>
                <a:lnTo>
                  <a:pt x="204" y="1353"/>
                </a:lnTo>
                <a:lnTo>
                  <a:pt x="202" y="1398"/>
                </a:lnTo>
                <a:lnTo>
                  <a:pt x="204" y="1442"/>
                </a:lnTo>
                <a:lnTo>
                  <a:pt x="210" y="1485"/>
                </a:lnTo>
                <a:lnTo>
                  <a:pt x="221" y="1525"/>
                </a:lnTo>
                <a:lnTo>
                  <a:pt x="234" y="1561"/>
                </a:lnTo>
                <a:lnTo>
                  <a:pt x="252" y="1594"/>
                </a:lnTo>
                <a:lnTo>
                  <a:pt x="271" y="1624"/>
                </a:lnTo>
                <a:lnTo>
                  <a:pt x="294" y="1649"/>
                </a:lnTo>
                <a:lnTo>
                  <a:pt x="319" y="1670"/>
                </a:lnTo>
                <a:lnTo>
                  <a:pt x="346" y="1685"/>
                </a:lnTo>
                <a:lnTo>
                  <a:pt x="373" y="1694"/>
                </a:lnTo>
                <a:lnTo>
                  <a:pt x="403" y="1697"/>
                </a:lnTo>
                <a:lnTo>
                  <a:pt x="1111" y="1697"/>
                </a:lnTo>
                <a:lnTo>
                  <a:pt x="1086" y="1665"/>
                </a:lnTo>
                <a:lnTo>
                  <a:pt x="1064" y="1628"/>
                </a:lnTo>
                <a:lnTo>
                  <a:pt x="1045" y="1587"/>
                </a:lnTo>
                <a:lnTo>
                  <a:pt x="1030" y="1544"/>
                </a:lnTo>
                <a:lnTo>
                  <a:pt x="1018" y="1497"/>
                </a:lnTo>
                <a:lnTo>
                  <a:pt x="1011" y="1449"/>
                </a:lnTo>
                <a:lnTo>
                  <a:pt x="1009" y="1398"/>
                </a:lnTo>
                <a:lnTo>
                  <a:pt x="1011" y="1347"/>
                </a:lnTo>
                <a:lnTo>
                  <a:pt x="1018" y="1298"/>
                </a:lnTo>
                <a:lnTo>
                  <a:pt x="1030" y="1252"/>
                </a:lnTo>
                <a:lnTo>
                  <a:pt x="1045" y="1208"/>
                </a:lnTo>
                <a:lnTo>
                  <a:pt x="1064" y="1168"/>
                </a:lnTo>
                <a:lnTo>
                  <a:pt x="1086" y="1132"/>
                </a:lnTo>
                <a:lnTo>
                  <a:pt x="1111" y="1099"/>
                </a:lnTo>
                <a:lnTo>
                  <a:pt x="403" y="1099"/>
                </a:lnTo>
                <a:close/>
                <a:moveTo>
                  <a:pt x="1859" y="897"/>
                </a:moveTo>
                <a:lnTo>
                  <a:pt x="1800" y="943"/>
                </a:lnTo>
                <a:lnTo>
                  <a:pt x="1739" y="982"/>
                </a:lnTo>
                <a:lnTo>
                  <a:pt x="1675" y="1017"/>
                </a:lnTo>
                <a:lnTo>
                  <a:pt x="1610" y="1046"/>
                </a:lnTo>
                <a:lnTo>
                  <a:pt x="1542" y="1068"/>
                </a:lnTo>
                <a:lnTo>
                  <a:pt x="1474" y="1085"/>
                </a:lnTo>
                <a:lnTo>
                  <a:pt x="1405" y="1095"/>
                </a:lnTo>
                <a:lnTo>
                  <a:pt x="1334" y="1099"/>
                </a:lnTo>
                <a:lnTo>
                  <a:pt x="1311" y="1099"/>
                </a:lnTo>
                <a:lnTo>
                  <a:pt x="1281" y="1102"/>
                </a:lnTo>
                <a:lnTo>
                  <a:pt x="1254" y="1111"/>
                </a:lnTo>
                <a:lnTo>
                  <a:pt x="1227" y="1126"/>
                </a:lnTo>
                <a:lnTo>
                  <a:pt x="1202" y="1147"/>
                </a:lnTo>
                <a:lnTo>
                  <a:pt x="1179" y="1171"/>
                </a:lnTo>
                <a:lnTo>
                  <a:pt x="1160" y="1201"/>
                </a:lnTo>
                <a:lnTo>
                  <a:pt x="1142" y="1235"/>
                </a:lnTo>
                <a:lnTo>
                  <a:pt x="1129" y="1271"/>
                </a:lnTo>
                <a:lnTo>
                  <a:pt x="1118" y="1311"/>
                </a:lnTo>
                <a:lnTo>
                  <a:pt x="1112" y="1353"/>
                </a:lnTo>
                <a:lnTo>
                  <a:pt x="1110" y="1398"/>
                </a:lnTo>
                <a:lnTo>
                  <a:pt x="1112" y="1442"/>
                </a:lnTo>
                <a:lnTo>
                  <a:pt x="1118" y="1485"/>
                </a:lnTo>
                <a:lnTo>
                  <a:pt x="1129" y="1525"/>
                </a:lnTo>
                <a:lnTo>
                  <a:pt x="1142" y="1561"/>
                </a:lnTo>
                <a:lnTo>
                  <a:pt x="1160" y="1594"/>
                </a:lnTo>
                <a:lnTo>
                  <a:pt x="1179" y="1624"/>
                </a:lnTo>
                <a:lnTo>
                  <a:pt x="1202" y="1649"/>
                </a:lnTo>
                <a:lnTo>
                  <a:pt x="1227" y="1670"/>
                </a:lnTo>
                <a:lnTo>
                  <a:pt x="1254" y="1685"/>
                </a:lnTo>
                <a:lnTo>
                  <a:pt x="1281" y="1694"/>
                </a:lnTo>
                <a:lnTo>
                  <a:pt x="1311" y="1697"/>
                </a:lnTo>
                <a:lnTo>
                  <a:pt x="1311" y="1698"/>
                </a:lnTo>
                <a:lnTo>
                  <a:pt x="1334" y="1698"/>
                </a:lnTo>
                <a:lnTo>
                  <a:pt x="1405" y="1702"/>
                </a:lnTo>
                <a:lnTo>
                  <a:pt x="1474" y="1713"/>
                </a:lnTo>
                <a:lnTo>
                  <a:pt x="1542" y="1729"/>
                </a:lnTo>
                <a:lnTo>
                  <a:pt x="1610" y="1751"/>
                </a:lnTo>
                <a:lnTo>
                  <a:pt x="1675" y="1780"/>
                </a:lnTo>
                <a:lnTo>
                  <a:pt x="1739" y="1815"/>
                </a:lnTo>
                <a:lnTo>
                  <a:pt x="1800" y="1856"/>
                </a:lnTo>
                <a:lnTo>
                  <a:pt x="1859" y="1901"/>
                </a:lnTo>
                <a:lnTo>
                  <a:pt x="1844" y="1802"/>
                </a:lnTo>
                <a:lnTo>
                  <a:pt x="1831" y="1703"/>
                </a:lnTo>
                <a:lnTo>
                  <a:pt x="1823" y="1602"/>
                </a:lnTo>
                <a:lnTo>
                  <a:pt x="1818" y="1500"/>
                </a:lnTo>
                <a:lnTo>
                  <a:pt x="1816" y="1398"/>
                </a:lnTo>
                <a:lnTo>
                  <a:pt x="1818" y="1296"/>
                </a:lnTo>
                <a:lnTo>
                  <a:pt x="1823" y="1194"/>
                </a:lnTo>
                <a:lnTo>
                  <a:pt x="1831" y="1094"/>
                </a:lnTo>
                <a:lnTo>
                  <a:pt x="1844" y="995"/>
                </a:lnTo>
                <a:lnTo>
                  <a:pt x="1859" y="897"/>
                </a:lnTo>
                <a:close/>
                <a:moveTo>
                  <a:pt x="2523" y="200"/>
                </a:moveTo>
                <a:lnTo>
                  <a:pt x="2485" y="203"/>
                </a:lnTo>
                <a:lnTo>
                  <a:pt x="2447" y="213"/>
                </a:lnTo>
                <a:lnTo>
                  <a:pt x="2411" y="229"/>
                </a:lnTo>
                <a:lnTo>
                  <a:pt x="2376" y="251"/>
                </a:lnTo>
                <a:lnTo>
                  <a:pt x="2342" y="279"/>
                </a:lnTo>
                <a:lnTo>
                  <a:pt x="2309" y="313"/>
                </a:lnTo>
                <a:lnTo>
                  <a:pt x="2277" y="351"/>
                </a:lnTo>
                <a:lnTo>
                  <a:pt x="2247" y="394"/>
                </a:lnTo>
                <a:lnTo>
                  <a:pt x="2218" y="443"/>
                </a:lnTo>
                <a:lnTo>
                  <a:pt x="2190" y="496"/>
                </a:lnTo>
                <a:lnTo>
                  <a:pt x="2165" y="554"/>
                </a:lnTo>
                <a:lnTo>
                  <a:pt x="2141" y="616"/>
                </a:lnTo>
                <a:lnTo>
                  <a:pt x="2118" y="681"/>
                </a:lnTo>
                <a:lnTo>
                  <a:pt x="2099" y="751"/>
                </a:lnTo>
                <a:lnTo>
                  <a:pt x="2080" y="823"/>
                </a:lnTo>
                <a:lnTo>
                  <a:pt x="2065" y="899"/>
                </a:lnTo>
                <a:lnTo>
                  <a:pt x="2320" y="899"/>
                </a:lnTo>
                <a:lnTo>
                  <a:pt x="2365" y="902"/>
                </a:lnTo>
                <a:lnTo>
                  <a:pt x="2408" y="910"/>
                </a:lnTo>
                <a:lnTo>
                  <a:pt x="2449" y="923"/>
                </a:lnTo>
                <a:lnTo>
                  <a:pt x="2489" y="943"/>
                </a:lnTo>
                <a:lnTo>
                  <a:pt x="2526" y="966"/>
                </a:lnTo>
                <a:lnTo>
                  <a:pt x="2560" y="994"/>
                </a:lnTo>
                <a:lnTo>
                  <a:pt x="2592" y="1025"/>
                </a:lnTo>
                <a:lnTo>
                  <a:pt x="2622" y="1061"/>
                </a:lnTo>
                <a:lnTo>
                  <a:pt x="2648" y="1101"/>
                </a:lnTo>
                <a:lnTo>
                  <a:pt x="2670" y="1144"/>
                </a:lnTo>
                <a:lnTo>
                  <a:pt x="2689" y="1190"/>
                </a:lnTo>
                <a:lnTo>
                  <a:pt x="2704" y="1239"/>
                </a:lnTo>
                <a:lnTo>
                  <a:pt x="2715" y="1290"/>
                </a:lnTo>
                <a:lnTo>
                  <a:pt x="2722" y="1343"/>
                </a:lnTo>
                <a:lnTo>
                  <a:pt x="2724" y="1398"/>
                </a:lnTo>
                <a:lnTo>
                  <a:pt x="2722" y="1453"/>
                </a:lnTo>
                <a:lnTo>
                  <a:pt x="2715" y="1506"/>
                </a:lnTo>
                <a:lnTo>
                  <a:pt x="2704" y="1557"/>
                </a:lnTo>
                <a:lnTo>
                  <a:pt x="2689" y="1606"/>
                </a:lnTo>
                <a:lnTo>
                  <a:pt x="2670" y="1651"/>
                </a:lnTo>
                <a:lnTo>
                  <a:pt x="2648" y="1694"/>
                </a:lnTo>
                <a:lnTo>
                  <a:pt x="2622" y="1734"/>
                </a:lnTo>
                <a:lnTo>
                  <a:pt x="2592" y="1770"/>
                </a:lnTo>
                <a:lnTo>
                  <a:pt x="2560" y="1802"/>
                </a:lnTo>
                <a:lnTo>
                  <a:pt x="2526" y="1830"/>
                </a:lnTo>
                <a:lnTo>
                  <a:pt x="2489" y="1854"/>
                </a:lnTo>
                <a:lnTo>
                  <a:pt x="2449" y="1872"/>
                </a:lnTo>
                <a:lnTo>
                  <a:pt x="2408" y="1885"/>
                </a:lnTo>
                <a:lnTo>
                  <a:pt x="2365" y="1894"/>
                </a:lnTo>
                <a:lnTo>
                  <a:pt x="2320" y="1897"/>
                </a:lnTo>
                <a:lnTo>
                  <a:pt x="2065" y="1897"/>
                </a:lnTo>
                <a:lnTo>
                  <a:pt x="2080" y="1973"/>
                </a:lnTo>
                <a:lnTo>
                  <a:pt x="2099" y="2046"/>
                </a:lnTo>
                <a:lnTo>
                  <a:pt x="2118" y="2115"/>
                </a:lnTo>
                <a:lnTo>
                  <a:pt x="2141" y="2180"/>
                </a:lnTo>
                <a:lnTo>
                  <a:pt x="2165" y="2242"/>
                </a:lnTo>
                <a:lnTo>
                  <a:pt x="2190" y="2300"/>
                </a:lnTo>
                <a:lnTo>
                  <a:pt x="2218" y="2353"/>
                </a:lnTo>
                <a:lnTo>
                  <a:pt x="2247" y="2401"/>
                </a:lnTo>
                <a:lnTo>
                  <a:pt x="2277" y="2445"/>
                </a:lnTo>
                <a:lnTo>
                  <a:pt x="2309" y="2484"/>
                </a:lnTo>
                <a:lnTo>
                  <a:pt x="2342" y="2517"/>
                </a:lnTo>
                <a:lnTo>
                  <a:pt x="2376" y="2545"/>
                </a:lnTo>
                <a:lnTo>
                  <a:pt x="2411" y="2567"/>
                </a:lnTo>
                <a:lnTo>
                  <a:pt x="2447" y="2583"/>
                </a:lnTo>
                <a:lnTo>
                  <a:pt x="2485" y="2593"/>
                </a:lnTo>
                <a:lnTo>
                  <a:pt x="2523" y="2596"/>
                </a:lnTo>
                <a:lnTo>
                  <a:pt x="2562" y="2593"/>
                </a:lnTo>
                <a:lnTo>
                  <a:pt x="2600" y="2582"/>
                </a:lnTo>
                <a:lnTo>
                  <a:pt x="2638" y="2564"/>
                </a:lnTo>
                <a:lnTo>
                  <a:pt x="2674" y="2541"/>
                </a:lnTo>
                <a:lnTo>
                  <a:pt x="2710" y="2510"/>
                </a:lnTo>
                <a:lnTo>
                  <a:pt x="2745" y="2474"/>
                </a:lnTo>
                <a:lnTo>
                  <a:pt x="2777" y="2433"/>
                </a:lnTo>
                <a:lnTo>
                  <a:pt x="2809" y="2386"/>
                </a:lnTo>
                <a:lnTo>
                  <a:pt x="2837" y="2332"/>
                </a:lnTo>
                <a:lnTo>
                  <a:pt x="2865" y="2275"/>
                </a:lnTo>
                <a:lnTo>
                  <a:pt x="2892" y="2214"/>
                </a:lnTo>
                <a:lnTo>
                  <a:pt x="2916" y="2148"/>
                </a:lnTo>
                <a:lnTo>
                  <a:pt x="2937" y="2077"/>
                </a:lnTo>
                <a:lnTo>
                  <a:pt x="2958" y="2003"/>
                </a:lnTo>
                <a:lnTo>
                  <a:pt x="2976" y="1925"/>
                </a:lnTo>
                <a:lnTo>
                  <a:pt x="2991" y="1843"/>
                </a:lnTo>
                <a:lnTo>
                  <a:pt x="3004" y="1760"/>
                </a:lnTo>
                <a:lnTo>
                  <a:pt x="3014" y="1673"/>
                </a:lnTo>
                <a:lnTo>
                  <a:pt x="3021" y="1583"/>
                </a:lnTo>
                <a:lnTo>
                  <a:pt x="3025" y="1491"/>
                </a:lnTo>
                <a:lnTo>
                  <a:pt x="3026" y="1398"/>
                </a:lnTo>
                <a:lnTo>
                  <a:pt x="3025" y="1304"/>
                </a:lnTo>
                <a:lnTo>
                  <a:pt x="3021" y="1212"/>
                </a:lnTo>
                <a:lnTo>
                  <a:pt x="3014" y="1123"/>
                </a:lnTo>
                <a:lnTo>
                  <a:pt x="3004" y="1037"/>
                </a:lnTo>
                <a:lnTo>
                  <a:pt x="2991" y="952"/>
                </a:lnTo>
                <a:lnTo>
                  <a:pt x="2976" y="871"/>
                </a:lnTo>
                <a:lnTo>
                  <a:pt x="2958" y="794"/>
                </a:lnTo>
                <a:lnTo>
                  <a:pt x="2937" y="719"/>
                </a:lnTo>
                <a:lnTo>
                  <a:pt x="2916" y="649"/>
                </a:lnTo>
                <a:lnTo>
                  <a:pt x="2892" y="582"/>
                </a:lnTo>
                <a:lnTo>
                  <a:pt x="2865" y="520"/>
                </a:lnTo>
                <a:lnTo>
                  <a:pt x="2837" y="463"/>
                </a:lnTo>
                <a:lnTo>
                  <a:pt x="2809" y="411"/>
                </a:lnTo>
                <a:lnTo>
                  <a:pt x="2777" y="364"/>
                </a:lnTo>
                <a:lnTo>
                  <a:pt x="2745" y="322"/>
                </a:lnTo>
                <a:lnTo>
                  <a:pt x="2710" y="286"/>
                </a:lnTo>
                <a:lnTo>
                  <a:pt x="2674" y="255"/>
                </a:lnTo>
                <a:lnTo>
                  <a:pt x="2638" y="232"/>
                </a:lnTo>
                <a:lnTo>
                  <a:pt x="2600" y="214"/>
                </a:lnTo>
                <a:lnTo>
                  <a:pt x="2562" y="203"/>
                </a:lnTo>
                <a:lnTo>
                  <a:pt x="2523" y="200"/>
                </a:lnTo>
                <a:close/>
                <a:moveTo>
                  <a:pt x="2523" y="0"/>
                </a:moveTo>
                <a:lnTo>
                  <a:pt x="2573" y="3"/>
                </a:lnTo>
                <a:lnTo>
                  <a:pt x="2622" y="11"/>
                </a:lnTo>
                <a:lnTo>
                  <a:pt x="2668" y="25"/>
                </a:lnTo>
                <a:lnTo>
                  <a:pt x="2714" y="44"/>
                </a:lnTo>
                <a:lnTo>
                  <a:pt x="2757" y="67"/>
                </a:lnTo>
                <a:lnTo>
                  <a:pt x="2798" y="96"/>
                </a:lnTo>
                <a:lnTo>
                  <a:pt x="2837" y="130"/>
                </a:lnTo>
                <a:lnTo>
                  <a:pt x="2876" y="166"/>
                </a:lnTo>
                <a:lnTo>
                  <a:pt x="2912" y="208"/>
                </a:lnTo>
                <a:lnTo>
                  <a:pt x="2946" y="253"/>
                </a:lnTo>
                <a:lnTo>
                  <a:pt x="2978" y="302"/>
                </a:lnTo>
                <a:lnTo>
                  <a:pt x="3008" y="354"/>
                </a:lnTo>
                <a:lnTo>
                  <a:pt x="3035" y="410"/>
                </a:lnTo>
                <a:lnTo>
                  <a:pt x="3062" y="468"/>
                </a:lnTo>
                <a:lnTo>
                  <a:pt x="3087" y="529"/>
                </a:lnTo>
                <a:lnTo>
                  <a:pt x="3109" y="592"/>
                </a:lnTo>
                <a:lnTo>
                  <a:pt x="3129" y="659"/>
                </a:lnTo>
                <a:lnTo>
                  <a:pt x="3149" y="726"/>
                </a:lnTo>
                <a:lnTo>
                  <a:pt x="3166" y="797"/>
                </a:lnTo>
                <a:lnTo>
                  <a:pt x="3180" y="868"/>
                </a:lnTo>
                <a:lnTo>
                  <a:pt x="3193" y="942"/>
                </a:lnTo>
                <a:lnTo>
                  <a:pt x="3204" y="1015"/>
                </a:lnTo>
                <a:lnTo>
                  <a:pt x="3213" y="1091"/>
                </a:lnTo>
                <a:lnTo>
                  <a:pt x="3220" y="1167"/>
                </a:lnTo>
                <a:lnTo>
                  <a:pt x="3224" y="1244"/>
                </a:lnTo>
                <a:lnTo>
                  <a:pt x="3227" y="1320"/>
                </a:lnTo>
                <a:lnTo>
                  <a:pt x="3228" y="1398"/>
                </a:lnTo>
                <a:lnTo>
                  <a:pt x="3227" y="1475"/>
                </a:lnTo>
                <a:lnTo>
                  <a:pt x="3224" y="1552"/>
                </a:lnTo>
                <a:lnTo>
                  <a:pt x="3220" y="1629"/>
                </a:lnTo>
                <a:lnTo>
                  <a:pt x="3213" y="1704"/>
                </a:lnTo>
                <a:lnTo>
                  <a:pt x="3204" y="1780"/>
                </a:lnTo>
                <a:lnTo>
                  <a:pt x="3193" y="1855"/>
                </a:lnTo>
                <a:lnTo>
                  <a:pt x="3180" y="1927"/>
                </a:lnTo>
                <a:lnTo>
                  <a:pt x="3166" y="1999"/>
                </a:lnTo>
                <a:lnTo>
                  <a:pt x="3149" y="2069"/>
                </a:lnTo>
                <a:lnTo>
                  <a:pt x="3129" y="2137"/>
                </a:lnTo>
                <a:lnTo>
                  <a:pt x="3109" y="2203"/>
                </a:lnTo>
                <a:lnTo>
                  <a:pt x="3087" y="2266"/>
                </a:lnTo>
                <a:lnTo>
                  <a:pt x="3062" y="2327"/>
                </a:lnTo>
                <a:lnTo>
                  <a:pt x="3035" y="2386"/>
                </a:lnTo>
                <a:lnTo>
                  <a:pt x="3008" y="2442"/>
                </a:lnTo>
                <a:lnTo>
                  <a:pt x="2978" y="2494"/>
                </a:lnTo>
                <a:lnTo>
                  <a:pt x="2946" y="2543"/>
                </a:lnTo>
                <a:lnTo>
                  <a:pt x="2912" y="2588"/>
                </a:lnTo>
                <a:lnTo>
                  <a:pt x="2876" y="2629"/>
                </a:lnTo>
                <a:lnTo>
                  <a:pt x="2837" y="2666"/>
                </a:lnTo>
                <a:lnTo>
                  <a:pt x="2798" y="2699"/>
                </a:lnTo>
                <a:lnTo>
                  <a:pt x="2757" y="2728"/>
                </a:lnTo>
                <a:lnTo>
                  <a:pt x="2714" y="2751"/>
                </a:lnTo>
                <a:lnTo>
                  <a:pt x="2668" y="2771"/>
                </a:lnTo>
                <a:lnTo>
                  <a:pt x="2622" y="2784"/>
                </a:lnTo>
                <a:lnTo>
                  <a:pt x="2573" y="2793"/>
                </a:lnTo>
                <a:lnTo>
                  <a:pt x="2523" y="2795"/>
                </a:lnTo>
                <a:lnTo>
                  <a:pt x="2471" y="2793"/>
                </a:lnTo>
                <a:lnTo>
                  <a:pt x="2423" y="2784"/>
                </a:lnTo>
                <a:lnTo>
                  <a:pt x="2375" y="2771"/>
                </a:lnTo>
                <a:lnTo>
                  <a:pt x="2330" y="2751"/>
                </a:lnTo>
                <a:lnTo>
                  <a:pt x="2286" y="2727"/>
                </a:lnTo>
                <a:lnTo>
                  <a:pt x="2245" y="2698"/>
                </a:lnTo>
                <a:lnTo>
                  <a:pt x="2206" y="2665"/>
                </a:lnTo>
                <a:lnTo>
                  <a:pt x="2168" y="2628"/>
                </a:lnTo>
                <a:lnTo>
                  <a:pt x="2132" y="2586"/>
                </a:lnTo>
                <a:lnTo>
                  <a:pt x="2099" y="2540"/>
                </a:lnTo>
                <a:lnTo>
                  <a:pt x="2067" y="2491"/>
                </a:lnTo>
                <a:lnTo>
                  <a:pt x="2036" y="2439"/>
                </a:lnTo>
                <a:lnTo>
                  <a:pt x="2034" y="2440"/>
                </a:lnTo>
                <a:lnTo>
                  <a:pt x="1995" y="2371"/>
                </a:lnTo>
                <a:lnTo>
                  <a:pt x="1955" y="2306"/>
                </a:lnTo>
                <a:lnTo>
                  <a:pt x="1913" y="2246"/>
                </a:lnTo>
                <a:lnTo>
                  <a:pt x="1869" y="2188"/>
                </a:lnTo>
                <a:lnTo>
                  <a:pt x="1822" y="2136"/>
                </a:lnTo>
                <a:lnTo>
                  <a:pt x="1773" y="2088"/>
                </a:lnTo>
                <a:lnTo>
                  <a:pt x="1723" y="2047"/>
                </a:lnTo>
                <a:lnTo>
                  <a:pt x="1670" y="2009"/>
                </a:lnTo>
                <a:lnTo>
                  <a:pt x="1617" y="1976"/>
                </a:lnTo>
                <a:lnTo>
                  <a:pt x="1562" y="1950"/>
                </a:lnTo>
                <a:lnTo>
                  <a:pt x="1505" y="1928"/>
                </a:lnTo>
                <a:lnTo>
                  <a:pt x="1449" y="1913"/>
                </a:lnTo>
                <a:lnTo>
                  <a:pt x="1390" y="1904"/>
                </a:lnTo>
                <a:lnTo>
                  <a:pt x="1382" y="1906"/>
                </a:lnTo>
                <a:lnTo>
                  <a:pt x="1372" y="1908"/>
                </a:lnTo>
                <a:lnTo>
                  <a:pt x="1363" y="1912"/>
                </a:lnTo>
                <a:lnTo>
                  <a:pt x="1363" y="1912"/>
                </a:lnTo>
                <a:lnTo>
                  <a:pt x="1362" y="1912"/>
                </a:lnTo>
                <a:lnTo>
                  <a:pt x="1362" y="1913"/>
                </a:lnTo>
                <a:lnTo>
                  <a:pt x="1361" y="1913"/>
                </a:lnTo>
                <a:lnTo>
                  <a:pt x="1361" y="1913"/>
                </a:lnTo>
                <a:lnTo>
                  <a:pt x="1343" y="1926"/>
                </a:lnTo>
                <a:lnTo>
                  <a:pt x="1330" y="1942"/>
                </a:lnTo>
                <a:lnTo>
                  <a:pt x="1324" y="1952"/>
                </a:lnTo>
                <a:lnTo>
                  <a:pt x="1317" y="1970"/>
                </a:lnTo>
                <a:lnTo>
                  <a:pt x="1312" y="1990"/>
                </a:lnTo>
                <a:lnTo>
                  <a:pt x="1312" y="1992"/>
                </a:lnTo>
                <a:lnTo>
                  <a:pt x="1311" y="1994"/>
                </a:lnTo>
                <a:lnTo>
                  <a:pt x="1311" y="1997"/>
                </a:lnTo>
                <a:lnTo>
                  <a:pt x="1311" y="2696"/>
                </a:lnTo>
                <a:lnTo>
                  <a:pt x="1313" y="2711"/>
                </a:lnTo>
                <a:lnTo>
                  <a:pt x="1320" y="2726"/>
                </a:lnTo>
                <a:lnTo>
                  <a:pt x="1329" y="2740"/>
                </a:lnTo>
                <a:lnTo>
                  <a:pt x="1341" y="2755"/>
                </a:lnTo>
                <a:lnTo>
                  <a:pt x="1355" y="2771"/>
                </a:lnTo>
                <a:lnTo>
                  <a:pt x="1368" y="2788"/>
                </a:lnTo>
                <a:lnTo>
                  <a:pt x="1382" y="2805"/>
                </a:lnTo>
                <a:lnTo>
                  <a:pt x="1394" y="2825"/>
                </a:lnTo>
                <a:lnTo>
                  <a:pt x="1403" y="2846"/>
                </a:lnTo>
                <a:lnTo>
                  <a:pt x="1409" y="2870"/>
                </a:lnTo>
                <a:lnTo>
                  <a:pt x="1411" y="2895"/>
                </a:lnTo>
                <a:lnTo>
                  <a:pt x="1411" y="2995"/>
                </a:lnTo>
                <a:lnTo>
                  <a:pt x="1409" y="3028"/>
                </a:lnTo>
                <a:lnTo>
                  <a:pt x="1401" y="3059"/>
                </a:lnTo>
                <a:lnTo>
                  <a:pt x="1390" y="3087"/>
                </a:lnTo>
                <a:lnTo>
                  <a:pt x="1373" y="3114"/>
                </a:lnTo>
                <a:lnTo>
                  <a:pt x="1353" y="3137"/>
                </a:lnTo>
                <a:lnTo>
                  <a:pt x="1329" y="3157"/>
                </a:lnTo>
                <a:lnTo>
                  <a:pt x="1303" y="3173"/>
                </a:lnTo>
                <a:lnTo>
                  <a:pt x="1274" y="3185"/>
                </a:lnTo>
                <a:lnTo>
                  <a:pt x="1243" y="3192"/>
                </a:lnTo>
                <a:lnTo>
                  <a:pt x="1210" y="3195"/>
                </a:lnTo>
                <a:lnTo>
                  <a:pt x="807" y="3195"/>
                </a:lnTo>
                <a:lnTo>
                  <a:pt x="774" y="3192"/>
                </a:lnTo>
                <a:lnTo>
                  <a:pt x="743" y="3185"/>
                </a:lnTo>
                <a:lnTo>
                  <a:pt x="714" y="3173"/>
                </a:lnTo>
                <a:lnTo>
                  <a:pt x="687" y="3157"/>
                </a:lnTo>
                <a:lnTo>
                  <a:pt x="664" y="3137"/>
                </a:lnTo>
                <a:lnTo>
                  <a:pt x="644" y="3114"/>
                </a:lnTo>
                <a:lnTo>
                  <a:pt x="627" y="3087"/>
                </a:lnTo>
                <a:lnTo>
                  <a:pt x="615" y="3059"/>
                </a:lnTo>
                <a:lnTo>
                  <a:pt x="608" y="3028"/>
                </a:lnTo>
                <a:lnTo>
                  <a:pt x="605" y="2995"/>
                </a:lnTo>
                <a:lnTo>
                  <a:pt x="605" y="2097"/>
                </a:lnTo>
                <a:lnTo>
                  <a:pt x="602" y="2061"/>
                </a:lnTo>
                <a:lnTo>
                  <a:pt x="592" y="2027"/>
                </a:lnTo>
                <a:lnTo>
                  <a:pt x="578" y="1997"/>
                </a:lnTo>
                <a:lnTo>
                  <a:pt x="557" y="1968"/>
                </a:lnTo>
                <a:lnTo>
                  <a:pt x="533" y="1944"/>
                </a:lnTo>
                <a:lnTo>
                  <a:pt x="506" y="1925"/>
                </a:lnTo>
                <a:lnTo>
                  <a:pt x="474" y="1910"/>
                </a:lnTo>
                <a:lnTo>
                  <a:pt x="440" y="1901"/>
                </a:lnTo>
                <a:lnTo>
                  <a:pt x="403" y="1897"/>
                </a:lnTo>
                <a:lnTo>
                  <a:pt x="359" y="1894"/>
                </a:lnTo>
                <a:lnTo>
                  <a:pt x="316" y="1885"/>
                </a:lnTo>
                <a:lnTo>
                  <a:pt x="274" y="1872"/>
                </a:lnTo>
                <a:lnTo>
                  <a:pt x="235" y="1854"/>
                </a:lnTo>
                <a:lnTo>
                  <a:pt x="198" y="1830"/>
                </a:lnTo>
                <a:lnTo>
                  <a:pt x="164" y="1802"/>
                </a:lnTo>
                <a:lnTo>
                  <a:pt x="132" y="1770"/>
                </a:lnTo>
                <a:lnTo>
                  <a:pt x="103" y="1734"/>
                </a:lnTo>
                <a:lnTo>
                  <a:pt x="77" y="1694"/>
                </a:lnTo>
                <a:lnTo>
                  <a:pt x="55" y="1651"/>
                </a:lnTo>
                <a:lnTo>
                  <a:pt x="35" y="1606"/>
                </a:lnTo>
                <a:lnTo>
                  <a:pt x="21" y="1557"/>
                </a:lnTo>
                <a:lnTo>
                  <a:pt x="9" y="1506"/>
                </a:lnTo>
                <a:lnTo>
                  <a:pt x="2" y="1453"/>
                </a:lnTo>
                <a:lnTo>
                  <a:pt x="0" y="1398"/>
                </a:lnTo>
                <a:lnTo>
                  <a:pt x="2" y="1343"/>
                </a:lnTo>
                <a:lnTo>
                  <a:pt x="9" y="1290"/>
                </a:lnTo>
                <a:lnTo>
                  <a:pt x="21" y="1239"/>
                </a:lnTo>
                <a:lnTo>
                  <a:pt x="35" y="1190"/>
                </a:lnTo>
                <a:lnTo>
                  <a:pt x="55" y="1144"/>
                </a:lnTo>
                <a:lnTo>
                  <a:pt x="77" y="1101"/>
                </a:lnTo>
                <a:lnTo>
                  <a:pt x="103" y="1061"/>
                </a:lnTo>
                <a:lnTo>
                  <a:pt x="132" y="1025"/>
                </a:lnTo>
                <a:lnTo>
                  <a:pt x="164" y="994"/>
                </a:lnTo>
                <a:lnTo>
                  <a:pt x="198" y="966"/>
                </a:lnTo>
                <a:lnTo>
                  <a:pt x="235" y="943"/>
                </a:lnTo>
                <a:lnTo>
                  <a:pt x="274" y="923"/>
                </a:lnTo>
                <a:lnTo>
                  <a:pt x="316" y="910"/>
                </a:lnTo>
                <a:lnTo>
                  <a:pt x="359" y="902"/>
                </a:lnTo>
                <a:lnTo>
                  <a:pt x="403" y="899"/>
                </a:lnTo>
                <a:lnTo>
                  <a:pt x="1334" y="899"/>
                </a:lnTo>
                <a:lnTo>
                  <a:pt x="1393" y="896"/>
                </a:lnTo>
                <a:lnTo>
                  <a:pt x="1452" y="885"/>
                </a:lnTo>
                <a:lnTo>
                  <a:pt x="1508" y="870"/>
                </a:lnTo>
                <a:lnTo>
                  <a:pt x="1564" y="849"/>
                </a:lnTo>
                <a:lnTo>
                  <a:pt x="1619" y="821"/>
                </a:lnTo>
                <a:lnTo>
                  <a:pt x="1673" y="788"/>
                </a:lnTo>
                <a:lnTo>
                  <a:pt x="1724" y="751"/>
                </a:lnTo>
                <a:lnTo>
                  <a:pt x="1774" y="708"/>
                </a:lnTo>
                <a:lnTo>
                  <a:pt x="1822" y="660"/>
                </a:lnTo>
                <a:lnTo>
                  <a:pt x="1869" y="608"/>
                </a:lnTo>
                <a:lnTo>
                  <a:pt x="1914" y="551"/>
                </a:lnTo>
                <a:lnTo>
                  <a:pt x="1956" y="490"/>
                </a:lnTo>
                <a:lnTo>
                  <a:pt x="1995" y="426"/>
                </a:lnTo>
                <a:lnTo>
                  <a:pt x="2034" y="356"/>
                </a:lnTo>
                <a:lnTo>
                  <a:pt x="2036" y="357"/>
                </a:lnTo>
                <a:lnTo>
                  <a:pt x="2066" y="305"/>
                </a:lnTo>
                <a:lnTo>
                  <a:pt x="2098" y="256"/>
                </a:lnTo>
                <a:lnTo>
                  <a:pt x="2132" y="210"/>
                </a:lnTo>
                <a:lnTo>
                  <a:pt x="2168" y="169"/>
                </a:lnTo>
                <a:lnTo>
                  <a:pt x="2205" y="131"/>
                </a:lnTo>
                <a:lnTo>
                  <a:pt x="2245" y="97"/>
                </a:lnTo>
                <a:lnTo>
                  <a:pt x="2286" y="68"/>
                </a:lnTo>
                <a:lnTo>
                  <a:pt x="2330" y="45"/>
                </a:lnTo>
                <a:lnTo>
                  <a:pt x="2375" y="26"/>
                </a:lnTo>
                <a:lnTo>
                  <a:pt x="2423" y="11"/>
                </a:lnTo>
                <a:lnTo>
                  <a:pt x="2471" y="3"/>
                </a:lnTo>
                <a:lnTo>
                  <a:pt x="2523" y="0"/>
                </a:lnTo>
                <a:close/>
              </a:path>
            </a:pathLst>
          </a:custGeom>
          <a:solidFill>
            <a:srgbClr val="C59EE2"/>
          </a:solidFill>
          <a:ln w="0">
            <a:solidFill>
              <a:srgbClr val="C59EE2"/>
            </a:solidFill>
            <a:prstDash val="solid"/>
            <a:round/>
          </a:ln>
        </p:spPr>
        <p:txBody>
          <a:bodyPr vert="horz" wrap="square" lIns="33080" tIns="16559" rIns="33080" bIns="16559" numCol="1" anchor="t" anchorCtr="0" compatLnSpc="1"/>
          <a:lstStyle/>
          <a:p>
            <a:pPr marL="0" marR="0" lvl="0" indent="0" defTabSz="872490" eaLnBrk="1" fontAlgn="auto" latinLnBrk="0" hangingPunct="1">
              <a:lnSpc>
                <a:spcPct val="100000"/>
              </a:lnSpc>
              <a:spcBef>
                <a:spcPts val="0"/>
              </a:spcBef>
              <a:spcAft>
                <a:spcPts val="0"/>
              </a:spcAft>
              <a:buClrTx/>
              <a:buSzTx/>
              <a:buFontTx/>
              <a:buNone/>
              <a:defRPr/>
            </a:pPr>
            <a:endParaRPr kumimoji="0" lang="es-ES" sz="700" b="0" i="0" u="none" strike="noStrike" kern="0" cap="none" spc="0" normalizeH="0" baseline="0" noProof="0">
              <a:ln>
                <a:noFill/>
              </a:ln>
              <a:solidFill>
                <a:srgbClr val="000000"/>
              </a:solidFill>
              <a:effectLst/>
              <a:uLnTx/>
              <a:uFillTx/>
              <a:latin typeface="Calibri" panose="020F0502020204030204"/>
            </a:endParaRPr>
          </a:p>
        </p:txBody>
      </p:sp>
      <p:sp>
        <p:nvSpPr>
          <p:cNvPr id="15" name="îṩļïḑè"/>
          <p:cNvSpPr/>
          <p:nvPr/>
        </p:nvSpPr>
        <p:spPr bwMode="auto">
          <a:xfrm>
            <a:off x="2108306" y="5525157"/>
            <a:ext cx="461080" cy="460366"/>
          </a:xfrm>
          <a:custGeom>
            <a:avLst/>
            <a:gdLst>
              <a:gd name="connsiteX0" fmla="*/ 12438 w 608556"/>
              <a:gd name="connsiteY0" fmla="*/ 316909 h 607614"/>
              <a:gd name="connsiteX1" fmla="*/ 596024 w 608556"/>
              <a:gd name="connsiteY1" fmla="*/ 316909 h 607614"/>
              <a:gd name="connsiteX2" fmla="*/ 608556 w 608556"/>
              <a:gd name="connsiteY2" fmla="*/ 329424 h 607614"/>
              <a:gd name="connsiteX3" fmla="*/ 596024 w 608556"/>
              <a:gd name="connsiteY3" fmla="*/ 341846 h 607614"/>
              <a:gd name="connsiteX4" fmla="*/ 316764 w 608556"/>
              <a:gd name="connsiteY4" fmla="*/ 341846 h 607614"/>
              <a:gd name="connsiteX5" fmla="*/ 316764 w 608556"/>
              <a:gd name="connsiteY5" fmla="*/ 500244 h 607614"/>
              <a:gd name="connsiteX6" fmla="*/ 414495 w 608556"/>
              <a:gd name="connsiteY6" fmla="*/ 585795 h 607614"/>
              <a:gd name="connsiteX7" fmla="*/ 415618 w 608556"/>
              <a:gd name="connsiteY7" fmla="*/ 603353 h 607614"/>
              <a:gd name="connsiteX8" fmla="*/ 406265 w 608556"/>
              <a:gd name="connsiteY8" fmla="*/ 607556 h 607614"/>
              <a:gd name="connsiteX9" fmla="*/ 398035 w 608556"/>
              <a:gd name="connsiteY9" fmla="*/ 604474 h 607614"/>
              <a:gd name="connsiteX10" fmla="*/ 316764 w 608556"/>
              <a:gd name="connsiteY10" fmla="*/ 533400 h 607614"/>
              <a:gd name="connsiteX11" fmla="*/ 316764 w 608556"/>
              <a:gd name="connsiteY11" fmla="*/ 594107 h 607614"/>
              <a:gd name="connsiteX12" fmla="*/ 304231 w 608556"/>
              <a:gd name="connsiteY12" fmla="*/ 606622 h 607614"/>
              <a:gd name="connsiteX13" fmla="*/ 291793 w 608556"/>
              <a:gd name="connsiteY13" fmla="*/ 594107 h 607614"/>
              <a:gd name="connsiteX14" fmla="*/ 291793 w 608556"/>
              <a:gd name="connsiteY14" fmla="*/ 533400 h 607614"/>
              <a:gd name="connsiteX15" fmla="*/ 210521 w 608556"/>
              <a:gd name="connsiteY15" fmla="*/ 604474 h 607614"/>
              <a:gd name="connsiteX16" fmla="*/ 192938 w 608556"/>
              <a:gd name="connsiteY16" fmla="*/ 603353 h 607614"/>
              <a:gd name="connsiteX17" fmla="*/ 194061 w 608556"/>
              <a:gd name="connsiteY17" fmla="*/ 585795 h 607614"/>
              <a:gd name="connsiteX18" fmla="*/ 291793 w 608556"/>
              <a:gd name="connsiteY18" fmla="*/ 500244 h 607614"/>
              <a:gd name="connsiteX19" fmla="*/ 291793 w 608556"/>
              <a:gd name="connsiteY19" fmla="*/ 341846 h 607614"/>
              <a:gd name="connsiteX20" fmla="*/ 12438 w 608556"/>
              <a:gd name="connsiteY20" fmla="*/ 341846 h 607614"/>
              <a:gd name="connsiteX21" fmla="*/ 0 w 608556"/>
              <a:gd name="connsiteY21" fmla="*/ 329424 h 607614"/>
              <a:gd name="connsiteX22" fmla="*/ 12438 w 608556"/>
              <a:gd name="connsiteY22" fmla="*/ 316909 h 607614"/>
              <a:gd name="connsiteX23" fmla="*/ 278583 w 608556"/>
              <a:gd name="connsiteY23" fmla="*/ 124789 h 607614"/>
              <a:gd name="connsiteX24" fmla="*/ 278583 w 608556"/>
              <a:gd name="connsiteY24" fmla="*/ 169701 h 607614"/>
              <a:gd name="connsiteX25" fmla="*/ 317489 w 608556"/>
              <a:gd name="connsiteY25" fmla="*/ 150466 h 607614"/>
              <a:gd name="connsiteX26" fmla="*/ 260252 w 608556"/>
              <a:gd name="connsiteY26" fmla="*/ 90708 h 607614"/>
              <a:gd name="connsiteX27" fmla="*/ 272972 w 608556"/>
              <a:gd name="connsiteY27" fmla="*/ 91268 h 607614"/>
              <a:gd name="connsiteX28" fmla="*/ 349287 w 608556"/>
              <a:gd name="connsiteY28" fmla="*/ 141596 h 607614"/>
              <a:gd name="connsiteX29" fmla="*/ 354898 w 608556"/>
              <a:gd name="connsiteY29" fmla="*/ 152801 h 607614"/>
              <a:gd name="connsiteX30" fmla="*/ 347977 w 608556"/>
              <a:gd name="connsiteY30" fmla="*/ 163165 h 607614"/>
              <a:gd name="connsiteX31" fmla="*/ 271662 w 608556"/>
              <a:gd name="connsiteY31" fmla="*/ 201075 h 607614"/>
              <a:gd name="connsiteX32" fmla="*/ 266051 w 608556"/>
              <a:gd name="connsiteY32" fmla="*/ 202382 h 607614"/>
              <a:gd name="connsiteX33" fmla="*/ 259504 w 608556"/>
              <a:gd name="connsiteY33" fmla="*/ 200515 h 607614"/>
              <a:gd name="connsiteX34" fmla="*/ 253612 w 608556"/>
              <a:gd name="connsiteY34" fmla="*/ 189870 h 607614"/>
              <a:gd name="connsiteX35" fmla="*/ 253612 w 608556"/>
              <a:gd name="connsiteY35" fmla="*/ 101632 h 607614"/>
              <a:gd name="connsiteX36" fmla="*/ 260252 w 608556"/>
              <a:gd name="connsiteY36" fmla="*/ 90708 h 607614"/>
              <a:gd name="connsiteX37" fmla="*/ 87934 w 608556"/>
              <a:gd name="connsiteY37" fmla="*/ 24932 h 607614"/>
              <a:gd name="connsiteX38" fmla="*/ 87934 w 608556"/>
              <a:gd name="connsiteY38" fmla="*/ 265656 h 607614"/>
              <a:gd name="connsiteX39" fmla="*/ 520692 w 608556"/>
              <a:gd name="connsiteY39" fmla="*/ 265656 h 607614"/>
              <a:gd name="connsiteX40" fmla="*/ 520692 w 608556"/>
              <a:gd name="connsiteY40" fmla="*/ 24932 h 607614"/>
              <a:gd name="connsiteX41" fmla="*/ 75310 w 608556"/>
              <a:gd name="connsiteY41" fmla="*/ 0 h 607614"/>
              <a:gd name="connsiteX42" fmla="*/ 533035 w 608556"/>
              <a:gd name="connsiteY42" fmla="*/ 0 h 607614"/>
              <a:gd name="connsiteX43" fmla="*/ 545471 w 608556"/>
              <a:gd name="connsiteY43" fmla="*/ 12419 h 607614"/>
              <a:gd name="connsiteX44" fmla="*/ 545471 w 608556"/>
              <a:gd name="connsiteY44" fmla="*/ 278076 h 607614"/>
              <a:gd name="connsiteX45" fmla="*/ 533035 w 608556"/>
              <a:gd name="connsiteY45" fmla="*/ 290588 h 607614"/>
              <a:gd name="connsiteX46" fmla="*/ 75310 w 608556"/>
              <a:gd name="connsiteY46" fmla="*/ 290588 h 607614"/>
              <a:gd name="connsiteX47" fmla="*/ 62874 w 608556"/>
              <a:gd name="connsiteY47" fmla="*/ 278076 h 607614"/>
              <a:gd name="connsiteX48" fmla="*/ 62874 w 608556"/>
              <a:gd name="connsiteY48" fmla="*/ 12419 h 607614"/>
              <a:gd name="connsiteX49" fmla="*/ 75310 w 608556"/>
              <a:gd name="connsiteY49" fmla="*/ 0 h 60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8556" h="607614">
                <a:moveTo>
                  <a:pt x="12438" y="316909"/>
                </a:moveTo>
                <a:lnTo>
                  <a:pt x="596024" y="316909"/>
                </a:lnTo>
                <a:cubicBezTo>
                  <a:pt x="602945" y="316909"/>
                  <a:pt x="608556" y="322513"/>
                  <a:pt x="608556" y="329424"/>
                </a:cubicBezTo>
                <a:cubicBezTo>
                  <a:pt x="608556" y="336242"/>
                  <a:pt x="602945" y="341846"/>
                  <a:pt x="596024" y="341846"/>
                </a:cubicBezTo>
                <a:lnTo>
                  <a:pt x="316764" y="341846"/>
                </a:lnTo>
                <a:lnTo>
                  <a:pt x="316764" y="500244"/>
                </a:lnTo>
                <a:lnTo>
                  <a:pt x="414495" y="585795"/>
                </a:lnTo>
                <a:cubicBezTo>
                  <a:pt x="419639" y="590278"/>
                  <a:pt x="420107" y="598123"/>
                  <a:pt x="415618" y="603353"/>
                </a:cubicBezTo>
                <a:cubicBezTo>
                  <a:pt x="413280" y="606061"/>
                  <a:pt x="409726" y="607556"/>
                  <a:pt x="406265" y="607556"/>
                </a:cubicBezTo>
                <a:cubicBezTo>
                  <a:pt x="403273" y="607556"/>
                  <a:pt x="400373" y="606622"/>
                  <a:pt x="398035" y="604474"/>
                </a:cubicBezTo>
                <a:lnTo>
                  <a:pt x="316764" y="533400"/>
                </a:lnTo>
                <a:lnTo>
                  <a:pt x="316764" y="594107"/>
                </a:lnTo>
                <a:cubicBezTo>
                  <a:pt x="316764" y="601018"/>
                  <a:pt x="311152" y="606622"/>
                  <a:pt x="304231" y="606622"/>
                </a:cubicBezTo>
                <a:cubicBezTo>
                  <a:pt x="297404" y="606622"/>
                  <a:pt x="291793" y="601018"/>
                  <a:pt x="291793" y="594107"/>
                </a:cubicBezTo>
                <a:lnTo>
                  <a:pt x="291793" y="533400"/>
                </a:lnTo>
                <a:lnTo>
                  <a:pt x="210521" y="604474"/>
                </a:lnTo>
                <a:cubicBezTo>
                  <a:pt x="205377" y="609050"/>
                  <a:pt x="197427" y="608583"/>
                  <a:pt x="192938" y="603353"/>
                </a:cubicBezTo>
                <a:cubicBezTo>
                  <a:pt x="188262" y="598216"/>
                  <a:pt x="188823" y="590278"/>
                  <a:pt x="194061" y="585795"/>
                </a:cubicBezTo>
                <a:lnTo>
                  <a:pt x="291793" y="500244"/>
                </a:lnTo>
                <a:lnTo>
                  <a:pt x="291793" y="341846"/>
                </a:lnTo>
                <a:lnTo>
                  <a:pt x="12438" y="341846"/>
                </a:lnTo>
                <a:cubicBezTo>
                  <a:pt x="5611" y="341846"/>
                  <a:pt x="0" y="336242"/>
                  <a:pt x="0" y="329424"/>
                </a:cubicBezTo>
                <a:cubicBezTo>
                  <a:pt x="0" y="322513"/>
                  <a:pt x="5611" y="316909"/>
                  <a:pt x="12438" y="316909"/>
                </a:cubicBezTo>
                <a:close/>
                <a:moveTo>
                  <a:pt x="278583" y="124789"/>
                </a:moveTo>
                <a:lnTo>
                  <a:pt x="278583" y="169701"/>
                </a:lnTo>
                <a:lnTo>
                  <a:pt x="317489" y="150466"/>
                </a:lnTo>
                <a:close/>
                <a:moveTo>
                  <a:pt x="260252" y="90708"/>
                </a:moveTo>
                <a:cubicBezTo>
                  <a:pt x="264180" y="88560"/>
                  <a:pt x="269231" y="88653"/>
                  <a:pt x="272972" y="91268"/>
                </a:cubicBezTo>
                <a:lnTo>
                  <a:pt x="349287" y="141596"/>
                </a:lnTo>
                <a:cubicBezTo>
                  <a:pt x="353028" y="144117"/>
                  <a:pt x="355085" y="148319"/>
                  <a:pt x="354898" y="152801"/>
                </a:cubicBezTo>
                <a:cubicBezTo>
                  <a:pt x="354618" y="157283"/>
                  <a:pt x="351999" y="161111"/>
                  <a:pt x="347977" y="163165"/>
                </a:cubicBezTo>
                <a:lnTo>
                  <a:pt x="271662" y="201075"/>
                </a:lnTo>
                <a:cubicBezTo>
                  <a:pt x="269979" y="202009"/>
                  <a:pt x="267921" y="202382"/>
                  <a:pt x="266051" y="202382"/>
                </a:cubicBezTo>
                <a:cubicBezTo>
                  <a:pt x="263806" y="202382"/>
                  <a:pt x="261468" y="201728"/>
                  <a:pt x="259504" y="200515"/>
                </a:cubicBezTo>
                <a:cubicBezTo>
                  <a:pt x="255857" y="198274"/>
                  <a:pt x="253612" y="194259"/>
                  <a:pt x="253612" y="189870"/>
                </a:cubicBezTo>
                <a:lnTo>
                  <a:pt x="253612" y="101632"/>
                </a:lnTo>
                <a:cubicBezTo>
                  <a:pt x="253612" y="97057"/>
                  <a:pt x="256137" y="92762"/>
                  <a:pt x="260252" y="90708"/>
                </a:cubicBezTo>
                <a:close/>
                <a:moveTo>
                  <a:pt x="87934" y="24932"/>
                </a:moveTo>
                <a:lnTo>
                  <a:pt x="87934" y="265656"/>
                </a:lnTo>
                <a:lnTo>
                  <a:pt x="520692" y="265656"/>
                </a:lnTo>
                <a:lnTo>
                  <a:pt x="520692" y="24932"/>
                </a:lnTo>
                <a:close/>
                <a:moveTo>
                  <a:pt x="75310" y="0"/>
                </a:moveTo>
                <a:lnTo>
                  <a:pt x="533035" y="0"/>
                </a:lnTo>
                <a:cubicBezTo>
                  <a:pt x="539861" y="0"/>
                  <a:pt x="545471" y="5603"/>
                  <a:pt x="545471" y="12419"/>
                </a:cubicBezTo>
                <a:lnTo>
                  <a:pt x="545471" y="278076"/>
                </a:lnTo>
                <a:cubicBezTo>
                  <a:pt x="545471" y="284985"/>
                  <a:pt x="540048" y="290588"/>
                  <a:pt x="533035" y="290588"/>
                </a:cubicBezTo>
                <a:lnTo>
                  <a:pt x="75310" y="290588"/>
                </a:lnTo>
                <a:cubicBezTo>
                  <a:pt x="68484" y="290588"/>
                  <a:pt x="62874" y="284985"/>
                  <a:pt x="62874" y="278076"/>
                </a:cubicBezTo>
                <a:lnTo>
                  <a:pt x="62874" y="12419"/>
                </a:lnTo>
                <a:cubicBezTo>
                  <a:pt x="62874" y="5603"/>
                  <a:pt x="68484" y="0"/>
                  <a:pt x="75310" y="0"/>
                </a:cubicBezTo>
                <a:close/>
              </a:path>
            </a:pathLst>
          </a:custGeom>
          <a:solidFill>
            <a:srgbClr val="00B0F0"/>
          </a:solidFill>
          <a:ln>
            <a:solidFill>
              <a:srgbClr val="00B0F0"/>
            </a:solidFill>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
        <p:nvSpPr>
          <p:cNvPr id="16" name="文本框 18"/>
          <p:cNvSpPr>
            <a:spLocks noChangeArrowheads="1"/>
          </p:cNvSpPr>
          <p:nvPr/>
        </p:nvSpPr>
        <p:spPr bwMode="auto">
          <a:xfrm>
            <a:off x="2108306" y="3617469"/>
            <a:ext cx="57606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内容请</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内容请</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内容请</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a:t>
            </a:r>
            <a:endParaRPr lang="zh-CN" altLang="en-US" sz="1400" dirty="0">
              <a:latin typeface="微软雅黑" panose="020B0503020204020204" pitchFamily="34" charset="-122"/>
              <a:ea typeface="微软雅黑" panose="020B0503020204020204" pitchFamily="34" charset="-122"/>
            </a:endParaRPr>
          </a:p>
        </p:txBody>
      </p:sp>
      <p:sp>
        <p:nvSpPr>
          <p:cNvPr id="17" name="文本框 18"/>
          <p:cNvSpPr>
            <a:spLocks noChangeArrowheads="1"/>
          </p:cNvSpPr>
          <p:nvPr/>
        </p:nvSpPr>
        <p:spPr bwMode="auto">
          <a:xfrm>
            <a:off x="2891767" y="5345878"/>
            <a:ext cx="57606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请输入文字内容请输入文字内容请输入文字内容请输入文字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内容请</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内容请</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输入文字内容请输入文字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内容请</a:t>
            </a:r>
            <a:r>
              <a:rPr lang="zh-CN" altLang="en-US" sz="1400" dirty="0">
                <a:latin typeface="微软雅黑" panose="020B0503020204020204" pitchFamily="34" charset="-122"/>
                <a:ea typeface="微软雅黑" panose="020B0503020204020204" pitchFamily="34" charset="-122"/>
                <a:sym typeface="等线" panose="02010600030101010101" pitchFamily="2" charset="-122"/>
              </a:rPr>
              <a:t>输入文字</a:t>
            </a:r>
            <a:r>
              <a:rPr lang="zh-CN" altLang="en-US" sz="1400" dirty="0" smtClean="0">
                <a:latin typeface="微软雅黑" panose="020B0503020204020204" pitchFamily="34" charset="-122"/>
                <a:ea typeface="微软雅黑" panose="020B0503020204020204" pitchFamily="34" charset="-122"/>
                <a:sym typeface="等线" panose="02010600030101010101" pitchFamily="2" charset="-122"/>
              </a:rPr>
              <a:t>内</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5" presetClass="entr" presetSubtype="10" fill="hold" grpId="0" nodeType="afterEffect">
                                  <p:stCondLst>
                                    <p:cond delay="0"/>
                                  </p:stCondLst>
                                  <p:iterate type="wd">
                                    <p:tmPct val="10000"/>
                                  </p:iterate>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par>
                                <p:cTn id="22" presetID="5" presetClass="entr" presetSubtype="10" fill="hold" grpId="0" nodeType="withEffect">
                                  <p:stCondLst>
                                    <p:cond delay="0"/>
                                  </p:stCondLst>
                                  <p:iterate type="wd">
                                    <p:tmPct val="10000"/>
                                  </p:iterate>
                                  <p:childTnLst>
                                    <p:set>
                                      <p:cBhvr>
                                        <p:cTn id="23" dur="1" fill="hold">
                                          <p:stCondLst>
                                            <p:cond delay="0"/>
                                          </p:stCondLst>
                                        </p:cTn>
                                        <p:tgtEl>
                                          <p:spTgt spid="16"/>
                                        </p:tgtEl>
                                        <p:attrNameLst>
                                          <p:attrName>style.visibility</p:attrName>
                                        </p:attrNameLst>
                                      </p:cBhvr>
                                      <p:to>
                                        <p:strVal val="visible"/>
                                      </p:to>
                                    </p:set>
                                    <p:animEffect transition="in" filter="checkerboard(across)">
                                      <p:cBhvr>
                                        <p:cTn id="24" dur="500"/>
                                        <p:tgtEl>
                                          <p:spTgt spid="16"/>
                                        </p:tgtEl>
                                      </p:cBhvr>
                                    </p:animEffect>
                                  </p:childTnLst>
                                </p:cTn>
                              </p:par>
                              <p:par>
                                <p:cTn id="25" presetID="5" presetClass="entr" presetSubtype="10" fill="hold" grpId="0" nodeType="withEffect">
                                  <p:stCondLst>
                                    <p:cond delay="0"/>
                                  </p:stCondLst>
                                  <p:iterate type="wd">
                                    <p:tmPct val="10000"/>
                                  </p:iterate>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3" grpId="0" animBg="1"/>
      <p:bldP spid="15" grpId="0" animBg="1"/>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flipV="1">
            <a:off x="-4892040" y="-4496435"/>
            <a:ext cx="17678400" cy="9723120"/>
          </a:xfrm>
          <a:custGeom>
            <a:avLst/>
            <a:gdLst>
              <a:gd name="connsiteX0" fmla="*/ 0 w 17678400"/>
              <a:gd name="connsiteY0" fmla="*/ 9723120 h 9723120"/>
              <a:gd name="connsiteX1" fmla="*/ 828589 w 17678400"/>
              <a:gd name="connsiteY1" fmla="*/ 9723120 h 9723120"/>
              <a:gd name="connsiteX2" fmla="*/ 8839200 w 17678400"/>
              <a:gd name="connsiteY2" fmla="*/ 911448 h 9723120"/>
              <a:gd name="connsiteX3" fmla="*/ 16849811 w 17678400"/>
              <a:gd name="connsiteY3" fmla="*/ 9723120 h 9723120"/>
              <a:gd name="connsiteX4" fmla="*/ 17678400 w 17678400"/>
              <a:gd name="connsiteY4" fmla="*/ 9723120 h 9723120"/>
              <a:gd name="connsiteX5" fmla="*/ 8839200 w 17678400"/>
              <a:gd name="connsiteY5" fmla="*/ 0 h 97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78400" h="9723120">
                <a:moveTo>
                  <a:pt x="0" y="9723120"/>
                </a:moveTo>
                <a:lnTo>
                  <a:pt x="828589" y="9723120"/>
                </a:lnTo>
                <a:lnTo>
                  <a:pt x="8839200" y="911448"/>
                </a:lnTo>
                <a:lnTo>
                  <a:pt x="16849811" y="9723120"/>
                </a:lnTo>
                <a:lnTo>
                  <a:pt x="17678400" y="9723120"/>
                </a:lnTo>
                <a:lnTo>
                  <a:pt x="8839200" y="0"/>
                </a:lnTo>
                <a:close/>
              </a:path>
            </a:pathLst>
          </a:custGeom>
          <a:gradFill flip="none" rotWithShape="1">
            <a:gsLst>
              <a:gs pos="9000">
                <a:srgbClr val="5900D0">
                  <a:alpha val="60000"/>
                </a:srgbClr>
              </a:gs>
              <a:gs pos="54000">
                <a:srgbClr val="00B0F0">
                  <a:alpha val="58000"/>
                </a:srgbClr>
              </a:gs>
            </a:gsLst>
            <a:lin ang="5400000" scaled="1"/>
            <a:tileRect/>
          </a:gradFill>
          <a:ln>
            <a:noFill/>
          </a:ln>
        </p:spPr>
        <p:txBody>
          <a:bodyPr lIns="0" tIns="0" rIns="0" bIns="0" rtlCol="0" anchor="ctr"/>
          <a:lstStyle/>
          <a:p>
            <a:pPr algn="ctr" defTabSz="868045"/>
            <a:endParaRPr lang="zh-CN" altLang="en-US" sz="1100">
              <a:solidFill>
                <a:srgbClr val="000000"/>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10" name="标题 9"/>
          <p:cNvSpPr>
            <a:spLocks noGrp="1"/>
          </p:cNvSpPr>
          <p:nvPr>
            <p:ph type="title"/>
          </p:nvPr>
        </p:nvSpPr>
        <p:spPr/>
        <p:txBody>
          <a:bodyPr/>
          <a:lstStyle/>
          <a:p>
            <a:endParaRPr lang="zh-CN" altLang="en-US"/>
          </a:p>
        </p:txBody>
      </p:sp>
      <p:sp>
        <p:nvSpPr>
          <p:cNvPr id="11" name="内容占位符 10"/>
          <p:cNvSpPr>
            <a:spLocks noGrp="1"/>
          </p:cNvSpPr>
          <p:nvPr>
            <p:ph sz="half" idx="1"/>
          </p:nvPr>
        </p:nvSpPr>
        <p:spPr/>
        <p:txBody>
          <a:bodyPr/>
          <a:lstStyle/>
          <a:p>
            <a:endParaRPr lang="zh-CN" altLang="en-US"/>
          </a:p>
        </p:txBody>
      </p:sp>
      <p:sp>
        <p:nvSpPr>
          <p:cNvPr id="12" name="内容占位符 11"/>
          <p:cNvSpPr>
            <a:spLocks noGrp="1"/>
          </p:cNvSpPr>
          <p:nvPr>
            <p:ph sz="half" idx="2"/>
          </p:nvPr>
        </p:nvSpPr>
        <p:spPr/>
        <p:txBody>
          <a:bodyPr/>
          <a:lstStyle/>
          <a:p>
            <a:endParaRPr lang="zh-CN" altLang="en-US"/>
          </a:p>
        </p:txBody>
      </p:sp>
      <p:sp>
        <p:nvSpPr>
          <p:cNvPr id="4" name="文本框 3"/>
          <p:cNvSpPr txBox="1"/>
          <p:nvPr/>
        </p:nvSpPr>
        <p:spPr>
          <a:xfrm>
            <a:off x="1016548" y="2038797"/>
            <a:ext cx="6107063" cy="1200329"/>
          </a:xfrm>
          <a:prstGeom prst="rect">
            <a:avLst/>
          </a:prstGeom>
          <a:noFill/>
        </p:spPr>
        <p:txBody>
          <a:bodyPr wrap="square" rtlCol="0">
            <a:spAutoFit/>
          </a:bodyPr>
          <a:lstStyle/>
          <a:p>
            <a:pPr algn="dist"/>
            <a:r>
              <a:rPr lang="en-US" altLang="zh-CN" sz="7200" dirty="0" smtClean="0">
                <a:solidFill>
                  <a:schemeClr val="bg1"/>
                </a:solidFill>
                <a:latin typeface="站酷高端黑" panose="02010600030101010101" pitchFamily="2" charset="-122"/>
                <a:ea typeface="站酷高端黑" panose="02010600030101010101" pitchFamily="2" charset="-122"/>
              </a:rPr>
              <a:t>PART 02</a:t>
            </a:r>
          </a:p>
        </p:txBody>
      </p:sp>
      <p:sp>
        <p:nvSpPr>
          <p:cNvPr id="5" name="文本框 4"/>
          <p:cNvSpPr txBox="1"/>
          <p:nvPr/>
        </p:nvSpPr>
        <p:spPr>
          <a:xfrm>
            <a:off x="838200" y="2827824"/>
            <a:ext cx="7293428" cy="1569660"/>
          </a:xfrm>
          <a:prstGeom prst="rect">
            <a:avLst/>
          </a:prstGeom>
          <a:noFill/>
        </p:spPr>
        <p:txBody>
          <a:bodyPr wrap="square" rtlCol="0">
            <a:spAutoFit/>
          </a:bodyPr>
          <a:lstStyle/>
          <a:p>
            <a:r>
              <a:rPr lang="zh-CN" altLang="en-US" sz="9600" b="1" dirty="0">
                <a:solidFill>
                  <a:schemeClr val="bg1"/>
                </a:solidFill>
                <a:latin typeface="站酷高端黑" panose="02010600030101010101" pitchFamily="2" charset="-122"/>
                <a:ea typeface="站酷高端黑" panose="02010600030101010101" pitchFamily="2" charset="-122"/>
              </a:rPr>
              <a:t>请输入标题</a:t>
            </a: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2000" advClick="0" advTm="0"/>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500"/>
                                        <p:tgtEl>
                                          <p:spTgt spid="6"/>
                                        </p:tgtEl>
                                      </p:cBhvr>
                                    </p:animEffect>
                                  </p:childTnLst>
                                </p:cTn>
                              </p:par>
                            </p:childTnLst>
                          </p:cTn>
                        </p:par>
                        <p:par>
                          <p:cTn id="8" fill="hold">
                            <p:stCondLst>
                              <p:cond delay="1500"/>
                            </p:stCondLst>
                            <p:childTnLst>
                              <p:par>
                                <p:cTn id="9" presetID="14" presetClass="entr" presetSubtype="5"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vertical)">
                                      <p:cBhvr>
                                        <p:cTn id="11" dur="1000"/>
                                        <p:tgtEl>
                                          <p:spTgt spid="4"/>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1595</Words>
  <Application>Microsoft Office PowerPoint</Application>
  <PresentationFormat>自定义</PresentationFormat>
  <Paragraphs>206</Paragraphs>
  <Slides>25</Slides>
  <Notes>25</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等线</vt:lpstr>
      <vt:lpstr>Helvetica</vt:lpstr>
      <vt:lpstr>Calibri</vt:lpstr>
      <vt:lpstr>站酷小薇LOGO体</vt:lpstr>
      <vt:lpstr>Arial Black</vt:lpstr>
      <vt:lpstr>Open Sans Extrabold</vt:lpstr>
      <vt:lpstr>站酷高端黑</vt:lpstr>
      <vt:lpstr>Open Sans</vt:lpstr>
      <vt:lpstr>Open Sans Condensed Light</vt:lpstr>
      <vt:lpstr>Oswald</vt:lpstr>
      <vt:lpstr>微软雅黑</vt:lpstr>
      <vt:lpstr>Calibri Light</vt:lpstr>
      <vt:lpstr>Open Sans Condensed</vt:lpstr>
      <vt:lpstr>幼圆</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吴晓</cp:lastModifiedBy>
  <cp:revision>100</cp:revision>
  <dcterms:created xsi:type="dcterms:W3CDTF">2018-11-17T12:42:00Z</dcterms:created>
  <dcterms:modified xsi:type="dcterms:W3CDTF">2018-12-22T02:04:17Z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